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  <p:sldMasterId id="2147483668" r:id="rId7"/>
    <p:sldMasterId id="2147483678" r:id="rId8"/>
    <p:sldMasterId id="2147483694" r:id="rId9"/>
    <p:sldMasterId id="2147483697" r:id="rId10"/>
    <p:sldMasterId id="2147483707" r:id="rId11"/>
    <p:sldMasterId id="2147483719" r:id="rId12"/>
    <p:sldMasterId id="2147483733" r:id="rId13"/>
    <p:sldMasterId id="2147483746" r:id="rId14"/>
    <p:sldMasterId id="2147483755" r:id="rId15"/>
    <p:sldMasterId id="2147483765" r:id="rId16"/>
  </p:sldMasterIdLst>
  <p:notesMasterIdLst>
    <p:notesMasterId r:id="rId49"/>
  </p:notesMasterIdLst>
  <p:sldIdLst>
    <p:sldId id="265" r:id="rId17"/>
    <p:sldId id="2147374482" r:id="rId18"/>
    <p:sldId id="2147374479" r:id="rId19"/>
    <p:sldId id="2147374469" r:id="rId20"/>
    <p:sldId id="2147374466" r:id="rId21"/>
    <p:sldId id="2147374467" r:id="rId22"/>
    <p:sldId id="2147374468" r:id="rId23"/>
    <p:sldId id="2147374470" r:id="rId24"/>
    <p:sldId id="2147374471" r:id="rId25"/>
    <p:sldId id="2147374472" r:id="rId26"/>
    <p:sldId id="2147374473" r:id="rId27"/>
    <p:sldId id="2147374474" r:id="rId28"/>
    <p:sldId id="2147374475" r:id="rId29"/>
    <p:sldId id="2147374476" r:id="rId30"/>
    <p:sldId id="2147374477" r:id="rId31"/>
    <p:sldId id="2147374480" r:id="rId32"/>
    <p:sldId id="2147374481" r:id="rId33"/>
    <p:sldId id="2147374483" r:id="rId34"/>
    <p:sldId id="2147374478" r:id="rId35"/>
    <p:sldId id="2147374485" r:id="rId36"/>
    <p:sldId id="2147374486" r:id="rId37"/>
    <p:sldId id="2147374487" r:id="rId38"/>
    <p:sldId id="2147374488" r:id="rId39"/>
    <p:sldId id="2147374489" r:id="rId40"/>
    <p:sldId id="2147374490" r:id="rId41"/>
    <p:sldId id="2147374493" r:id="rId42"/>
    <p:sldId id="2147374498" r:id="rId43"/>
    <p:sldId id="2147374494" r:id="rId44"/>
    <p:sldId id="2147374496" r:id="rId45"/>
    <p:sldId id="2147374495" r:id="rId46"/>
    <p:sldId id="2147374499" r:id="rId47"/>
    <p:sldId id="2147374431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g, Qinghong (Nokia - FI/Espoo)" initials="MQ(-F" lastIdx="7" clrIdx="0">
    <p:extLst>
      <p:ext uri="{19B8F6BF-5375-455C-9EA6-DF929625EA0E}">
        <p15:presenceInfo xmlns:p15="http://schemas.microsoft.com/office/powerpoint/2012/main" userId="S-1-5-21-1593251271-2640304127-1825641215-98634" providerId="AD"/>
      </p:ext>
    </p:extLst>
  </p:cmAuthor>
  <p:cmAuthor id="2" name="Valcarce Rial, Alvaro (Nokia - FR/Paris-Saclay)" initials="VRA(-F" lastIdx="11" clrIdx="1">
    <p:extLst>
      <p:ext uri="{19B8F6BF-5375-455C-9EA6-DF929625EA0E}">
        <p15:presenceInfo xmlns:p15="http://schemas.microsoft.com/office/powerpoint/2012/main" userId="S::alvaro.valcarce_rial@nokia-bell-labs.com::e3fe359c-e535-42a2-9add-1590a48f81a2" providerId="AD"/>
      </p:ext>
    </p:extLst>
  </p:cmAuthor>
  <p:cmAuthor id="3" name="Maggi, Lorenzo (Nokia - FR/Paris-Saclay)" initials="ML(-F" lastIdx="6" clrIdx="2">
    <p:extLst>
      <p:ext uri="{19B8F6BF-5375-455C-9EA6-DF929625EA0E}">
        <p15:presenceInfo xmlns:p15="http://schemas.microsoft.com/office/powerpoint/2012/main" userId="S::lorenzo.maggi@nokia-bell-labs.com::5725cc8c-e7fe-465f-af86-cfccb36a05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F1D"/>
    <a:srgbClr val="000000"/>
    <a:srgbClr val="2225FD"/>
    <a:srgbClr val="DFF0DF"/>
    <a:srgbClr val="FFEBDB"/>
    <a:srgbClr val="DDEAF3"/>
    <a:srgbClr val="FFFECC"/>
    <a:srgbClr val="FFEEB9"/>
    <a:srgbClr val="F2B800"/>
    <a:srgbClr val="E5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3372" autoAdjust="0"/>
  </p:normalViewPr>
  <p:slideViewPr>
    <p:cSldViewPr snapToGrid="0">
      <p:cViewPr varScale="1">
        <p:scale>
          <a:sx n="136" d="100"/>
          <a:sy n="136" d="100"/>
        </p:scale>
        <p:origin x="1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gi, Lorenzo (Nokia - FR/Paris-Saclay)" userId="5725cc8c-e7fe-465f-af86-cfccb36a053d" providerId="ADAL" clId="{55918281-4815-4EB6-B70B-626EFBC47AD2}"/>
    <pc:docChg chg="undo custSel addSld delSld modSld sldOrd">
      <pc:chgData name="Maggi, Lorenzo (Nokia - FR/Paris-Saclay)" userId="5725cc8c-e7fe-465f-af86-cfccb36a053d" providerId="ADAL" clId="{55918281-4815-4EB6-B70B-626EFBC47AD2}" dt="2022-03-17T16:17:33.067" v="10246" actId="20577"/>
      <pc:docMkLst>
        <pc:docMk/>
      </pc:docMkLst>
      <pc:sldChg chg="modSp">
        <pc:chgData name="Maggi, Lorenzo (Nokia - FR/Paris-Saclay)" userId="5725cc8c-e7fe-465f-af86-cfccb36a053d" providerId="ADAL" clId="{55918281-4815-4EB6-B70B-626EFBC47AD2}" dt="2022-03-15T23:12:05.775" v="7900" actId="20577"/>
        <pc:sldMkLst>
          <pc:docMk/>
          <pc:sldMk cId="0" sldId="265"/>
        </pc:sldMkLst>
        <pc:spChg chg="mod">
          <ac:chgData name="Maggi, Lorenzo (Nokia - FR/Paris-Saclay)" userId="5725cc8c-e7fe-465f-af86-cfccb36a053d" providerId="ADAL" clId="{55918281-4815-4EB6-B70B-626EFBC47AD2}" dt="2022-03-15T23:12:05.775" v="7900" actId="20577"/>
          <ac:spMkLst>
            <pc:docMk/>
            <pc:sldMk cId="0" sldId="265"/>
            <ac:spMk id="3075" creationId="{00000000-0000-0000-0000-000000000000}"/>
          </ac:spMkLst>
        </pc:spChg>
      </pc:sldChg>
      <pc:sldChg chg="del">
        <pc:chgData name="Maggi, Lorenzo (Nokia - FR/Paris-Saclay)" userId="5725cc8c-e7fe-465f-af86-cfccb36a053d" providerId="ADAL" clId="{55918281-4815-4EB6-B70B-626EFBC47AD2}" dt="2022-03-15T08:10:39.665" v="127" actId="2696"/>
        <pc:sldMkLst>
          <pc:docMk/>
          <pc:sldMk cId="0" sldId="529"/>
        </pc:sldMkLst>
      </pc:sldChg>
      <pc:sldChg chg="del">
        <pc:chgData name="Maggi, Lorenzo (Nokia - FR/Paris-Saclay)" userId="5725cc8c-e7fe-465f-af86-cfccb36a053d" providerId="ADAL" clId="{55918281-4815-4EB6-B70B-626EFBC47AD2}" dt="2022-03-15T08:10:54.049" v="135" actId="2696"/>
        <pc:sldMkLst>
          <pc:docMk/>
          <pc:sldMk cId="3992956536" sldId="3270"/>
        </pc:sldMkLst>
      </pc:sldChg>
      <pc:sldChg chg="del">
        <pc:chgData name="Maggi, Lorenzo (Nokia - FR/Paris-Saclay)" userId="5725cc8c-e7fe-465f-af86-cfccb36a053d" providerId="ADAL" clId="{55918281-4815-4EB6-B70B-626EFBC47AD2}" dt="2022-03-15T08:10:55.035" v="139" actId="2696"/>
        <pc:sldMkLst>
          <pc:docMk/>
          <pc:sldMk cId="2877859804" sldId="3280"/>
        </pc:sldMkLst>
      </pc:sldChg>
      <pc:sldChg chg="del">
        <pc:chgData name="Maggi, Lorenzo (Nokia - FR/Paris-Saclay)" userId="5725cc8c-e7fe-465f-af86-cfccb36a053d" providerId="ADAL" clId="{55918281-4815-4EB6-B70B-626EFBC47AD2}" dt="2022-03-15T08:10:55.006" v="138" actId="2696"/>
        <pc:sldMkLst>
          <pc:docMk/>
          <pc:sldMk cId="4181458185" sldId="3283"/>
        </pc:sldMkLst>
      </pc:sldChg>
      <pc:sldChg chg="del">
        <pc:chgData name="Maggi, Lorenzo (Nokia - FR/Paris-Saclay)" userId="5725cc8c-e7fe-465f-af86-cfccb36a053d" providerId="ADAL" clId="{55918281-4815-4EB6-B70B-626EFBC47AD2}" dt="2022-03-15T08:10:55.077" v="140" actId="2696"/>
        <pc:sldMkLst>
          <pc:docMk/>
          <pc:sldMk cId="1518001326" sldId="3285"/>
        </pc:sldMkLst>
      </pc:sldChg>
      <pc:sldChg chg="del">
        <pc:chgData name="Maggi, Lorenzo (Nokia - FR/Paris-Saclay)" userId="5725cc8c-e7fe-465f-af86-cfccb36a053d" providerId="ADAL" clId="{55918281-4815-4EB6-B70B-626EFBC47AD2}" dt="2022-03-15T08:10:54.910" v="137" actId="2696"/>
        <pc:sldMkLst>
          <pc:docMk/>
          <pc:sldMk cId="2885058339" sldId="3286"/>
        </pc:sldMkLst>
      </pc:sldChg>
      <pc:sldChg chg="del">
        <pc:chgData name="Maggi, Lorenzo (Nokia - FR/Paris-Saclay)" userId="5725cc8c-e7fe-465f-af86-cfccb36a053d" providerId="ADAL" clId="{55918281-4815-4EB6-B70B-626EFBC47AD2}" dt="2022-03-15T08:10:39.659" v="126" actId="2696"/>
        <pc:sldMkLst>
          <pc:docMk/>
          <pc:sldMk cId="1810663813" sldId="2147374375"/>
        </pc:sldMkLst>
      </pc:sldChg>
      <pc:sldChg chg="del">
        <pc:chgData name="Maggi, Lorenzo (Nokia - FR/Paris-Saclay)" userId="5725cc8c-e7fe-465f-af86-cfccb36a053d" providerId="ADAL" clId="{55918281-4815-4EB6-B70B-626EFBC47AD2}" dt="2022-03-15T08:10:55.170" v="142" actId="2696"/>
        <pc:sldMkLst>
          <pc:docMk/>
          <pc:sldMk cId="3546473093" sldId="2147374378"/>
        </pc:sldMkLst>
      </pc:sldChg>
      <pc:sldChg chg="del">
        <pc:chgData name="Maggi, Lorenzo (Nokia - FR/Paris-Saclay)" userId="5725cc8c-e7fe-465f-af86-cfccb36a053d" providerId="ADAL" clId="{55918281-4815-4EB6-B70B-626EFBC47AD2}" dt="2022-03-15T08:10:55.245" v="145" actId="2696"/>
        <pc:sldMkLst>
          <pc:docMk/>
          <pc:sldMk cId="1137127302" sldId="2147374417"/>
        </pc:sldMkLst>
      </pc:sldChg>
      <pc:sldChg chg="del">
        <pc:chgData name="Maggi, Lorenzo (Nokia - FR/Paris-Saclay)" userId="5725cc8c-e7fe-465f-af86-cfccb36a053d" providerId="ADAL" clId="{55918281-4815-4EB6-B70B-626EFBC47AD2}" dt="2022-03-15T08:10:55.192" v="143" actId="2696"/>
        <pc:sldMkLst>
          <pc:docMk/>
          <pc:sldMk cId="3148342429" sldId="2147374429"/>
        </pc:sldMkLst>
      </pc:sldChg>
      <pc:sldChg chg="del">
        <pc:chgData name="Maggi, Lorenzo (Nokia - FR/Paris-Saclay)" userId="5725cc8c-e7fe-465f-af86-cfccb36a053d" providerId="ADAL" clId="{55918281-4815-4EB6-B70B-626EFBC47AD2}" dt="2022-03-15T08:10:55.271" v="146" actId="2696"/>
        <pc:sldMkLst>
          <pc:docMk/>
          <pc:sldMk cId="2582955658" sldId="2147374449"/>
        </pc:sldMkLst>
      </pc:sldChg>
      <pc:sldChg chg="del">
        <pc:chgData name="Maggi, Lorenzo (Nokia - FR/Paris-Saclay)" userId="5725cc8c-e7fe-465f-af86-cfccb36a053d" providerId="ADAL" clId="{55918281-4815-4EB6-B70B-626EFBC47AD2}" dt="2022-03-15T08:10:56.317" v="149" actId="2696"/>
        <pc:sldMkLst>
          <pc:docMk/>
          <pc:sldMk cId="4084711341" sldId="2147374456"/>
        </pc:sldMkLst>
      </pc:sldChg>
      <pc:sldChg chg="del">
        <pc:chgData name="Maggi, Lorenzo (Nokia - FR/Paris-Saclay)" userId="5725cc8c-e7fe-465f-af86-cfccb36a053d" providerId="ADAL" clId="{55918281-4815-4EB6-B70B-626EFBC47AD2}" dt="2022-03-15T08:10:55.276" v="147" actId="2696"/>
        <pc:sldMkLst>
          <pc:docMk/>
          <pc:sldMk cId="443807547" sldId="2147374457"/>
        </pc:sldMkLst>
      </pc:sldChg>
      <pc:sldChg chg="del">
        <pc:chgData name="Maggi, Lorenzo (Nokia - FR/Paris-Saclay)" userId="5725cc8c-e7fe-465f-af86-cfccb36a053d" providerId="ADAL" clId="{55918281-4815-4EB6-B70B-626EFBC47AD2}" dt="2022-03-15T08:10:55.217" v="144" actId="2696"/>
        <pc:sldMkLst>
          <pc:docMk/>
          <pc:sldMk cId="2762575783" sldId="2147374458"/>
        </pc:sldMkLst>
      </pc:sldChg>
      <pc:sldChg chg="del">
        <pc:chgData name="Maggi, Lorenzo (Nokia - FR/Paris-Saclay)" userId="5725cc8c-e7fe-465f-af86-cfccb36a053d" providerId="ADAL" clId="{55918281-4815-4EB6-B70B-626EFBC47AD2}" dt="2022-03-15T08:10:53.692" v="132" actId="2696"/>
        <pc:sldMkLst>
          <pc:docMk/>
          <pc:sldMk cId="3043674132" sldId="2147374459"/>
        </pc:sldMkLst>
      </pc:sldChg>
      <pc:sldChg chg="del">
        <pc:chgData name="Maggi, Lorenzo (Nokia - FR/Paris-Saclay)" userId="5725cc8c-e7fe-465f-af86-cfccb36a053d" providerId="ADAL" clId="{55918281-4815-4EB6-B70B-626EFBC47AD2}" dt="2022-03-15T08:10:42.470" v="129" actId="2696"/>
        <pc:sldMkLst>
          <pc:docMk/>
          <pc:sldMk cId="3049925346" sldId="2147374460"/>
        </pc:sldMkLst>
      </pc:sldChg>
      <pc:sldChg chg="del">
        <pc:chgData name="Maggi, Lorenzo (Nokia - FR/Paris-Saclay)" userId="5725cc8c-e7fe-465f-af86-cfccb36a053d" providerId="ADAL" clId="{55918281-4815-4EB6-B70B-626EFBC47AD2}" dt="2022-03-15T08:10:53.864" v="133" actId="2696"/>
        <pc:sldMkLst>
          <pc:docMk/>
          <pc:sldMk cId="2160737930" sldId="2147374462"/>
        </pc:sldMkLst>
      </pc:sldChg>
      <pc:sldChg chg="del">
        <pc:chgData name="Maggi, Lorenzo (Nokia - FR/Paris-Saclay)" userId="5725cc8c-e7fe-465f-af86-cfccb36a053d" providerId="ADAL" clId="{55918281-4815-4EB6-B70B-626EFBC47AD2}" dt="2022-03-15T08:10:53.949" v="134" actId="2696"/>
        <pc:sldMkLst>
          <pc:docMk/>
          <pc:sldMk cId="3578466330" sldId="2147374463"/>
        </pc:sldMkLst>
      </pc:sldChg>
      <pc:sldChg chg="del">
        <pc:chgData name="Maggi, Lorenzo (Nokia - FR/Paris-Saclay)" userId="5725cc8c-e7fe-465f-af86-cfccb36a053d" providerId="ADAL" clId="{55918281-4815-4EB6-B70B-626EFBC47AD2}" dt="2022-03-15T08:10:54.456" v="136" actId="2696"/>
        <pc:sldMkLst>
          <pc:docMk/>
          <pc:sldMk cId="3311265256" sldId="2147374464"/>
        </pc:sldMkLst>
      </pc:sldChg>
      <pc:sldChg chg="add del">
        <pc:chgData name="Maggi, Lorenzo (Nokia - FR/Paris-Saclay)" userId="5725cc8c-e7fe-465f-af86-cfccb36a053d" providerId="ADAL" clId="{55918281-4815-4EB6-B70B-626EFBC47AD2}" dt="2022-03-15T08:10:39.669" v="128" actId="2696"/>
        <pc:sldMkLst>
          <pc:docMk/>
          <pc:sldMk cId="1350838481" sldId="2147374465"/>
        </pc:sldMkLst>
      </pc:sldChg>
      <pc:sldChg chg="addSp delSp modSp add">
        <pc:chgData name="Maggi, Lorenzo (Nokia - FR/Paris-Saclay)" userId="5725cc8c-e7fe-465f-af86-cfccb36a053d" providerId="ADAL" clId="{55918281-4815-4EB6-B70B-626EFBC47AD2}" dt="2022-03-16T09:21:13.012" v="10149" actId="1036"/>
        <pc:sldMkLst>
          <pc:docMk/>
          <pc:sldMk cId="620270209" sldId="2147374466"/>
        </pc:sldMkLst>
        <pc:spChg chg="mod">
          <ac:chgData name="Maggi, Lorenzo (Nokia - FR/Paris-Saclay)" userId="5725cc8c-e7fe-465f-af86-cfccb36a053d" providerId="ADAL" clId="{55918281-4815-4EB6-B70B-626EFBC47AD2}" dt="2022-03-15T09:20:43.377" v="2158" actId="20577"/>
          <ac:spMkLst>
            <pc:docMk/>
            <pc:sldMk cId="620270209" sldId="2147374466"/>
            <ac:spMk id="3" creationId="{CB0B125A-ECAF-41AC-BC27-6FA11CF5860F}"/>
          </ac:spMkLst>
        </pc:spChg>
        <pc:spChg chg="mod">
          <ac:chgData name="Maggi, Lorenzo (Nokia - FR/Paris-Saclay)" userId="5725cc8c-e7fe-465f-af86-cfccb36a053d" providerId="ADAL" clId="{55918281-4815-4EB6-B70B-626EFBC47AD2}" dt="2022-03-15T08:26:37.215" v="724" actId="1038"/>
          <ac:spMkLst>
            <pc:docMk/>
            <pc:sldMk cId="620270209" sldId="2147374466"/>
            <ac:spMk id="4" creationId="{E5EB2409-5790-46C3-AEF5-C4E9254F8122}"/>
          </ac:spMkLst>
        </pc:spChg>
        <pc:spChg chg="add mod">
          <ac:chgData name="Maggi, Lorenzo (Nokia - FR/Paris-Saclay)" userId="5725cc8c-e7fe-465f-af86-cfccb36a053d" providerId="ADAL" clId="{55918281-4815-4EB6-B70B-626EFBC47AD2}" dt="2022-03-15T08:30:46.653" v="790" actId="20577"/>
          <ac:spMkLst>
            <pc:docMk/>
            <pc:sldMk cId="620270209" sldId="2147374466"/>
            <ac:spMk id="7" creationId="{CED55D26-7EFA-420A-8DD3-A13483988AE4}"/>
          </ac:spMkLst>
        </pc:spChg>
        <pc:spChg chg="add mod">
          <ac:chgData name="Maggi, Lorenzo (Nokia - FR/Paris-Saclay)" userId="5725cc8c-e7fe-465f-af86-cfccb36a053d" providerId="ADAL" clId="{55918281-4815-4EB6-B70B-626EFBC47AD2}" dt="2022-03-16T09:21:13.012" v="10149" actId="1036"/>
          <ac:spMkLst>
            <pc:docMk/>
            <pc:sldMk cId="620270209" sldId="2147374466"/>
            <ac:spMk id="8" creationId="{C999D9D4-77AE-4ED3-84DB-051D904C1CCB}"/>
          </ac:spMkLst>
        </pc:spChg>
        <pc:spChg chg="add mod ord">
          <ac:chgData name="Maggi, Lorenzo (Nokia - FR/Paris-Saclay)" userId="5725cc8c-e7fe-465f-af86-cfccb36a053d" providerId="ADAL" clId="{55918281-4815-4EB6-B70B-626EFBC47AD2}" dt="2022-03-15T08:25:52.868" v="664" actId="1036"/>
          <ac:spMkLst>
            <pc:docMk/>
            <pc:sldMk cId="620270209" sldId="2147374466"/>
            <ac:spMk id="9" creationId="{09745303-E25F-464F-9A03-C918F29CABFE}"/>
          </ac:spMkLst>
        </pc:spChg>
        <pc:spChg chg="add mod">
          <ac:chgData name="Maggi, Lorenzo (Nokia - FR/Paris-Saclay)" userId="5725cc8c-e7fe-465f-af86-cfccb36a053d" providerId="ADAL" clId="{55918281-4815-4EB6-B70B-626EFBC47AD2}" dt="2022-03-15T08:30:49.157" v="791" actId="20577"/>
          <ac:spMkLst>
            <pc:docMk/>
            <pc:sldMk cId="620270209" sldId="2147374466"/>
            <ac:spMk id="10" creationId="{8271EE01-C21F-44CE-8422-043D4BCAEB44}"/>
          </ac:spMkLst>
        </pc:spChg>
        <pc:spChg chg="add mod">
          <ac:chgData name="Maggi, Lorenzo (Nokia - FR/Paris-Saclay)" userId="5725cc8c-e7fe-465f-af86-cfccb36a053d" providerId="ADAL" clId="{55918281-4815-4EB6-B70B-626EFBC47AD2}" dt="2022-03-15T08:25:11.265" v="574" actId="164"/>
          <ac:spMkLst>
            <pc:docMk/>
            <pc:sldMk cId="620270209" sldId="2147374466"/>
            <ac:spMk id="11" creationId="{163DDAF3-ACA7-40F2-9B13-F4E1E8AD6109}"/>
          </ac:spMkLst>
        </pc:spChg>
        <pc:spChg chg="add mod">
          <ac:chgData name="Maggi, Lorenzo (Nokia - FR/Paris-Saclay)" userId="5725cc8c-e7fe-465f-af86-cfccb36a053d" providerId="ADAL" clId="{55918281-4815-4EB6-B70B-626EFBC47AD2}" dt="2022-03-15T08:25:11.265" v="574" actId="164"/>
          <ac:spMkLst>
            <pc:docMk/>
            <pc:sldMk cId="620270209" sldId="2147374466"/>
            <ac:spMk id="15" creationId="{66BB3DCA-9DAA-4B6B-834B-A5976532FC09}"/>
          </ac:spMkLst>
        </pc:spChg>
        <pc:spChg chg="add mod">
          <ac:chgData name="Maggi, Lorenzo (Nokia - FR/Paris-Saclay)" userId="5725cc8c-e7fe-465f-af86-cfccb36a053d" providerId="ADAL" clId="{55918281-4815-4EB6-B70B-626EFBC47AD2}" dt="2022-03-15T08:26:03.079" v="678" actId="1036"/>
          <ac:spMkLst>
            <pc:docMk/>
            <pc:sldMk cId="620270209" sldId="2147374466"/>
            <ac:spMk id="17" creationId="{BE95AFB6-8AE4-4FD1-9316-98CCC8C78D6A}"/>
          </ac:spMkLst>
        </pc:spChg>
        <pc:grpChg chg="add mod">
          <ac:chgData name="Maggi, Lorenzo (Nokia - FR/Paris-Saclay)" userId="5725cc8c-e7fe-465f-af86-cfccb36a053d" providerId="ADAL" clId="{55918281-4815-4EB6-B70B-626EFBC47AD2}" dt="2022-03-15T08:25:11.265" v="574" actId="164"/>
          <ac:grpSpMkLst>
            <pc:docMk/>
            <pc:sldMk cId="620270209" sldId="2147374466"/>
            <ac:grpSpMk id="12" creationId="{D4DF8086-B118-4051-ABB7-B4C8BF89C1D7}"/>
          </ac:grpSpMkLst>
        </pc:grpChg>
        <pc:picChg chg="add mod">
          <ac:chgData name="Maggi, Lorenzo (Nokia - FR/Paris-Saclay)" userId="5725cc8c-e7fe-465f-af86-cfccb36a053d" providerId="ADAL" clId="{55918281-4815-4EB6-B70B-626EFBC47AD2}" dt="2022-03-15T08:21:48.568" v="437" actId="1038"/>
          <ac:picMkLst>
            <pc:docMk/>
            <pc:sldMk cId="620270209" sldId="2147374466"/>
            <ac:picMk id="2050" creationId="{434B95CD-9137-48FF-B047-38923E477229}"/>
          </ac:picMkLst>
        </pc:picChg>
        <pc:picChg chg="add mod">
          <ac:chgData name="Maggi, Lorenzo (Nokia - FR/Paris-Saclay)" userId="5725cc8c-e7fe-465f-af86-cfccb36a053d" providerId="ADAL" clId="{55918281-4815-4EB6-B70B-626EFBC47AD2}" dt="2022-03-15T08:21:48.568" v="437" actId="1038"/>
          <ac:picMkLst>
            <pc:docMk/>
            <pc:sldMk cId="620270209" sldId="2147374466"/>
            <ac:picMk id="2052" creationId="{615EB5CB-48A5-47FF-A5CF-5C43E3349F81}"/>
          </ac:picMkLst>
        </pc:picChg>
        <pc:picChg chg="add mod">
          <ac:chgData name="Maggi, Lorenzo (Nokia - FR/Paris-Saclay)" userId="5725cc8c-e7fe-465f-af86-cfccb36a053d" providerId="ADAL" clId="{55918281-4815-4EB6-B70B-626EFBC47AD2}" dt="2022-03-15T08:25:11.265" v="574" actId="164"/>
          <ac:picMkLst>
            <pc:docMk/>
            <pc:sldMk cId="620270209" sldId="2147374466"/>
            <ac:picMk id="2054" creationId="{81F69165-7EAD-4814-816A-634EAB9B9D21}"/>
          </ac:picMkLst>
        </pc:picChg>
        <pc:picChg chg="add del mod">
          <ac:chgData name="Maggi, Lorenzo (Nokia - FR/Paris-Saclay)" userId="5725cc8c-e7fe-465f-af86-cfccb36a053d" providerId="ADAL" clId="{55918281-4815-4EB6-B70B-626EFBC47AD2}" dt="2022-03-15T08:48:22.705" v="1223"/>
          <ac:picMkLst>
            <pc:docMk/>
            <pc:sldMk cId="620270209" sldId="2147374466"/>
            <ac:picMk id="2056" creationId="{F3D6347C-473D-44F9-A32E-9C05BF44E3C9}"/>
          </ac:picMkLst>
        </pc:picChg>
        <pc:cxnChg chg="add mod">
          <ac:chgData name="Maggi, Lorenzo (Nokia - FR/Paris-Saclay)" userId="5725cc8c-e7fe-465f-af86-cfccb36a053d" providerId="ADAL" clId="{55918281-4815-4EB6-B70B-626EFBC47AD2}" dt="2022-03-15T08:34:53.026" v="918" actId="208"/>
          <ac:cxnSpMkLst>
            <pc:docMk/>
            <pc:sldMk cId="620270209" sldId="2147374466"/>
            <ac:cxnSpMk id="6" creationId="{1B08C60A-CBC3-4552-8B10-2D82D006D202}"/>
          </ac:cxnSpMkLst>
        </pc:cxnChg>
      </pc:sldChg>
      <pc:sldChg chg="add del">
        <pc:chgData name="Maggi, Lorenzo (Nokia - FR/Paris-Saclay)" userId="5725cc8c-e7fe-465f-af86-cfccb36a053d" providerId="ADAL" clId="{55918281-4815-4EB6-B70B-626EFBC47AD2}" dt="2022-03-15T08:10:47.461" v="131" actId="2696"/>
        <pc:sldMkLst>
          <pc:docMk/>
          <pc:sldMk cId="1911960171" sldId="2147374467"/>
        </pc:sldMkLst>
      </pc:sldChg>
      <pc:sldChg chg="addSp delSp modSp add">
        <pc:chgData name="Maggi, Lorenzo (Nokia - FR/Paris-Saclay)" userId="5725cc8c-e7fe-465f-af86-cfccb36a053d" providerId="ADAL" clId="{55918281-4815-4EB6-B70B-626EFBC47AD2}" dt="2022-03-16T09:22:24.991" v="10202" actId="6549"/>
        <pc:sldMkLst>
          <pc:docMk/>
          <pc:sldMk cId="2316582953" sldId="2147374467"/>
        </pc:sldMkLst>
        <pc:spChg chg="mod">
          <ac:chgData name="Maggi, Lorenzo (Nokia - FR/Paris-Saclay)" userId="5725cc8c-e7fe-465f-af86-cfccb36a053d" providerId="ADAL" clId="{55918281-4815-4EB6-B70B-626EFBC47AD2}" dt="2022-03-15T08:27:37.471" v="748" actId="20577"/>
          <ac:spMkLst>
            <pc:docMk/>
            <pc:sldMk cId="2316582953" sldId="2147374467"/>
            <ac:spMk id="3" creationId="{CB0B125A-ECAF-41AC-BC27-6FA11CF5860F}"/>
          </ac:spMkLst>
        </pc:spChg>
        <pc:spChg chg="del">
          <ac:chgData name="Maggi, Lorenzo (Nokia - FR/Paris-Saclay)" userId="5725cc8c-e7fe-465f-af86-cfccb36a053d" providerId="ADAL" clId="{55918281-4815-4EB6-B70B-626EFBC47AD2}" dt="2022-03-15T08:29:30.104" v="776" actId="478"/>
          <ac:spMkLst>
            <pc:docMk/>
            <pc:sldMk cId="2316582953" sldId="2147374467"/>
            <ac:spMk id="4" creationId="{E5EB2409-5790-46C3-AEF5-C4E9254F8122}"/>
          </ac:spMkLst>
        </pc:spChg>
        <pc:spChg chg="mod">
          <ac:chgData name="Maggi, Lorenzo (Nokia - FR/Paris-Saclay)" userId="5725cc8c-e7fe-465f-af86-cfccb36a053d" providerId="ADAL" clId="{55918281-4815-4EB6-B70B-626EFBC47AD2}" dt="2022-03-15T08:30:51.923" v="792" actId="20577"/>
          <ac:spMkLst>
            <pc:docMk/>
            <pc:sldMk cId="2316582953" sldId="2147374467"/>
            <ac:spMk id="7" creationId="{CED55D26-7EFA-420A-8DD3-A13483988AE4}"/>
          </ac:spMkLst>
        </pc:spChg>
        <pc:spChg chg="mod">
          <ac:chgData name="Maggi, Lorenzo (Nokia - FR/Paris-Saclay)" userId="5725cc8c-e7fe-465f-af86-cfccb36a053d" providerId="ADAL" clId="{55918281-4815-4EB6-B70B-626EFBC47AD2}" dt="2022-03-16T09:22:07.572" v="10196" actId="1036"/>
          <ac:spMkLst>
            <pc:docMk/>
            <pc:sldMk cId="2316582953" sldId="2147374467"/>
            <ac:spMk id="8" creationId="{C999D9D4-77AE-4ED3-84DB-051D904C1CCB}"/>
          </ac:spMkLst>
        </pc:spChg>
        <pc:spChg chg="del">
          <ac:chgData name="Maggi, Lorenzo (Nokia - FR/Paris-Saclay)" userId="5725cc8c-e7fe-465f-af86-cfccb36a053d" providerId="ADAL" clId="{55918281-4815-4EB6-B70B-626EFBC47AD2}" dt="2022-03-15T08:29:37.412" v="779" actId="478"/>
          <ac:spMkLst>
            <pc:docMk/>
            <pc:sldMk cId="2316582953" sldId="2147374467"/>
            <ac:spMk id="9" creationId="{09745303-E25F-464F-9A03-C918F29CABFE}"/>
          </ac:spMkLst>
        </pc:spChg>
        <pc:spChg chg="mod">
          <ac:chgData name="Maggi, Lorenzo (Nokia - FR/Paris-Saclay)" userId="5725cc8c-e7fe-465f-af86-cfccb36a053d" providerId="ADAL" clId="{55918281-4815-4EB6-B70B-626EFBC47AD2}" dt="2022-03-16T09:22:24.991" v="10202" actId="6549"/>
          <ac:spMkLst>
            <pc:docMk/>
            <pc:sldMk cId="2316582953" sldId="2147374467"/>
            <ac:spMk id="10" creationId="{8271EE01-C21F-44CE-8422-043D4BCAEB44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08:11.906" v="1838" actId="113"/>
          <ac:spMkLst>
            <pc:docMk/>
            <pc:sldMk cId="2316582953" sldId="2147374467"/>
            <ac:spMk id="13" creationId="{046559E9-2B60-4EBD-A5A2-82C5054B1F85}"/>
          </ac:spMkLst>
        </pc:spChg>
        <pc:spChg chg="del">
          <ac:chgData name="Maggi, Lorenzo (Nokia - FR/Paris-Saclay)" userId="5725cc8c-e7fe-465f-af86-cfccb36a053d" providerId="ADAL" clId="{55918281-4815-4EB6-B70B-626EFBC47AD2}" dt="2022-03-15T08:29:37.412" v="779" actId="478"/>
          <ac:spMkLst>
            <pc:docMk/>
            <pc:sldMk cId="2316582953" sldId="2147374467"/>
            <ac:spMk id="17" creationId="{BE95AFB6-8AE4-4FD1-9316-98CCC8C78D6A}"/>
          </ac:spMkLst>
        </pc:spChg>
        <pc:grpChg chg="del">
          <ac:chgData name="Maggi, Lorenzo (Nokia - FR/Paris-Saclay)" userId="5725cc8c-e7fe-465f-af86-cfccb36a053d" providerId="ADAL" clId="{55918281-4815-4EB6-B70B-626EFBC47AD2}" dt="2022-03-15T08:29:34.743" v="778" actId="478"/>
          <ac:grpSpMkLst>
            <pc:docMk/>
            <pc:sldMk cId="2316582953" sldId="2147374467"/>
            <ac:grpSpMk id="12" creationId="{D4DF8086-B118-4051-ABB7-B4C8BF89C1D7}"/>
          </ac:grpSpMkLst>
        </pc:grpChg>
        <pc:cxnChg chg="mod">
          <ac:chgData name="Maggi, Lorenzo (Nokia - FR/Paris-Saclay)" userId="5725cc8c-e7fe-465f-af86-cfccb36a053d" providerId="ADAL" clId="{55918281-4815-4EB6-B70B-626EFBC47AD2}" dt="2022-03-15T08:34:58.683" v="919" actId="208"/>
          <ac:cxnSpMkLst>
            <pc:docMk/>
            <pc:sldMk cId="2316582953" sldId="2147374467"/>
            <ac:cxnSpMk id="6" creationId="{1B08C60A-CBC3-4552-8B10-2D82D006D202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08:33:50.731" v="917" actId="11529"/>
          <ac:cxnSpMkLst>
            <pc:docMk/>
            <pc:sldMk cId="2316582953" sldId="2147374467"/>
            <ac:cxnSpMk id="16" creationId="{A143AF5C-4F14-4BC3-8158-AA937E31633A}"/>
          </ac:cxnSpMkLst>
        </pc:cxnChg>
      </pc:sldChg>
      <pc:sldChg chg="addSp delSp modSp add modAnim">
        <pc:chgData name="Maggi, Lorenzo (Nokia - FR/Paris-Saclay)" userId="5725cc8c-e7fe-465f-af86-cfccb36a053d" providerId="ADAL" clId="{55918281-4815-4EB6-B70B-626EFBC47AD2}" dt="2022-03-16T09:25:20.236" v="10220"/>
        <pc:sldMkLst>
          <pc:docMk/>
          <pc:sldMk cId="1537715783" sldId="2147374468"/>
        </pc:sldMkLst>
        <pc:spChg chg="mod">
          <ac:chgData name="Maggi, Lorenzo (Nokia - FR/Paris-Saclay)" userId="5725cc8c-e7fe-465f-af86-cfccb36a053d" providerId="ADAL" clId="{55918281-4815-4EB6-B70B-626EFBC47AD2}" dt="2022-03-15T09:20:35.946" v="2143" actId="20577"/>
          <ac:spMkLst>
            <pc:docMk/>
            <pc:sldMk cId="1537715783" sldId="2147374468"/>
            <ac:spMk id="3" creationId="{6B0413AA-725E-4B2C-9371-606D0984B6F0}"/>
          </ac:spMkLst>
        </pc:spChg>
        <pc:spChg chg="mod">
          <ac:chgData name="Maggi, Lorenzo (Nokia - FR/Paris-Saclay)" userId="5725cc8c-e7fe-465f-af86-cfccb36a053d" providerId="ADAL" clId="{55918281-4815-4EB6-B70B-626EFBC47AD2}" dt="2022-03-16T09:23:20.779" v="10219" actId="6549"/>
          <ac:spMkLst>
            <pc:docMk/>
            <pc:sldMk cId="1537715783" sldId="2147374468"/>
            <ac:spMk id="4" creationId="{B5880027-AD7E-4A55-A61B-B9844A389230}"/>
          </ac:spMkLst>
        </pc:spChg>
        <pc:spChg chg="add mod">
          <ac:chgData name="Maggi, Lorenzo (Nokia - FR/Paris-Saclay)" userId="5725cc8c-e7fe-465f-af86-cfccb36a053d" providerId="ADAL" clId="{55918281-4815-4EB6-B70B-626EFBC47AD2}" dt="2022-03-15T08:38:49.637" v="1038" actId="1036"/>
          <ac:spMkLst>
            <pc:docMk/>
            <pc:sldMk cId="1537715783" sldId="2147374468"/>
            <ac:spMk id="26" creationId="{6B0ACE89-F97E-43E5-9585-E82E8C7A6203}"/>
          </ac:spMkLst>
        </pc:spChg>
        <pc:spChg chg="add mod">
          <ac:chgData name="Maggi, Lorenzo (Nokia - FR/Paris-Saclay)" userId="5725cc8c-e7fe-465f-af86-cfccb36a053d" providerId="ADAL" clId="{55918281-4815-4EB6-B70B-626EFBC47AD2}" dt="2022-03-15T08:38:57.901" v="1042" actId="20577"/>
          <ac:spMkLst>
            <pc:docMk/>
            <pc:sldMk cId="1537715783" sldId="2147374468"/>
            <ac:spMk id="27" creationId="{B4C6EEE7-F60C-4B75-A38C-2C51ECFAE7E7}"/>
          </ac:spMkLst>
        </pc:spChg>
        <pc:spChg chg="add mod">
          <ac:chgData name="Maggi, Lorenzo (Nokia - FR/Paris-Saclay)" userId="5725cc8c-e7fe-465f-af86-cfccb36a053d" providerId="ADAL" clId="{55918281-4815-4EB6-B70B-626EFBC47AD2}" dt="2022-03-15T08:40:36.507" v="1089" actId="20577"/>
          <ac:spMkLst>
            <pc:docMk/>
            <pc:sldMk cId="1537715783" sldId="2147374468"/>
            <ac:spMk id="28" creationId="{2939C10C-C8BF-4CA5-809B-88BC065A2916}"/>
          </ac:spMkLst>
        </pc:spChg>
        <pc:spChg chg="add mod">
          <ac:chgData name="Maggi, Lorenzo (Nokia - FR/Paris-Saclay)" userId="5725cc8c-e7fe-465f-af86-cfccb36a053d" providerId="ADAL" clId="{55918281-4815-4EB6-B70B-626EFBC47AD2}" dt="2022-03-15T08:43:07.275" v="1220" actId="1038"/>
          <ac:spMkLst>
            <pc:docMk/>
            <pc:sldMk cId="1537715783" sldId="2147374468"/>
            <ac:spMk id="29" creationId="{9378632F-6124-4160-A078-C7C89DF7FAB8}"/>
          </ac:spMkLst>
        </pc:spChg>
        <pc:spChg chg="add mod">
          <ac:chgData name="Maggi, Lorenzo (Nokia - FR/Paris-Saclay)" userId="5725cc8c-e7fe-465f-af86-cfccb36a053d" providerId="ADAL" clId="{55918281-4815-4EB6-B70B-626EFBC47AD2}" dt="2022-03-15T08:42:45.542" v="1189" actId="1076"/>
          <ac:spMkLst>
            <pc:docMk/>
            <pc:sldMk cId="1537715783" sldId="2147374468"/>
            <ac:spMk id="30" creationId="{194DC9DB-9AF8-4325-9672-1A30DCD6282F}"/>
          </ac:spMkLst>
        </pc:spChg>
        <pc:picChg chg="add del mod">
          <ac:chgData name="Maggi, Lorenzo (Nokia - FR/Paris-Saclay)" userId="5725cc8c-e7fe-465f-af86-cfccb36a053d" providerId="ADAL" clId="{55918281-4815-4EB6-B70B-626EFBC47AD2}" dt="2022-03-15T08:36:33.088" v="957" actId="478"/>
          <ac:picMkLst>
            <pc:docMk/>
            <pc:sldMk cId="1537715783" sldId="2147374468"/>
            <ac:picMk id="5" creationId="{826D32D1-AC7E-4DF8-81B3-ECFDE8CE63F9}"/>
          </ac:picMkLst>
        </pc:picChg>
        <pc:picChg chg="add mod">
          <ac:chgData name="Maggi, Lorenzo (Nokia - FR/Paris-Saclay)" userId="5725cc8c-e7fe-465f-af86-cfccb36a053d" providerId="ADAL" clId="{55918281-4815-4EB6-B70B-626EFBC47AD2}" dt="2022-03-15T08:36:51.911" v="962" actId="1076"/>
          <ac:picMkLst>
            <pc:docMk/>
            <pc:sldMk cId="1537715783" sldId="2147374468"/>
            <ac:picMk id="6" creationId="{A8B8442B-70B5-4076-B164-2560A09AE03F}"/>
          </ac:picMkLst>
        </pc:picChg>
        <pc:picChg chg="add mod">
          <ac:chgData name="Maggi, Lorenzo (Nokia - FR/Paris-Saclay)" userId="5725cc8c-e7fe-465f-af86-cfccb36a053d" providerId="ADAL" clId="{55918281-4815-4EB6-B70B-626EFBC47AD2}" dt="2022-03-15T08:37:07.716" v="978" actId="1035"/>
          <ac:picMkLst>
            <pc:docMk/>
            <pc:sldMk cId="1537715783" sldId="2147374468"/>
            <ac:picMk id="7" creationId="{ADD4D0F7-15CD-4BE3-B46C-1C20C46B7F34}"/>
          </ac:picMkLst>
        </pc:picChg>
        <pc:cxnChg chg="add mod">
          <ac:chgData name="Maggi, Lorenzo (Nokia - FR/Paris-Saclay)" userId="5725cc8c-e7fe-465f-af86-cfccb36a053d" providerId="ADAL" clId="{55918281-4815-4EB6-B70B-626EFBC47AD2}" dt="2022-03-15T08:37:07.716" v="978" actId="1035"/>
          <ac:cxnSpMkLst>
            <pc:docMk/>
            <pc:sldMk cId="1537715783" sldId="2147374468"/>
            <ac:cxnSpMk id="8" creationId="{8CA5FDC6-661A-4454-B9CE-FF65C922C319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08:36:46.141" v="960" actId="1582"/>
          <ac:cxnSpMkLst>
            <pc:docMk/>
            <pc:sldMk cId="1537715783" sldId="2147374468"/>
            <ac:cxnSpMk id="10" creationId="{606C4568-7DA6-42BB-A141-8BEC6E54073C}"/>
          </ac:cxnSpMkLst>
        </pc:cxnChg>
        <pc:cxnChg chg="add del mod">
          <ac:chgData name="Maggi, Lorenzo (Nokia - FR/Paris-Saclay)" userId="5725cc8c-e7fe-465f-af86-cfccb36a053d" providerId="ADAL" clId="{55918281-4815-4EB6-B70B-626EFBC47AD2}" dt="2022-03-15T08:37:59.500" v="1010" actId="478"/>
          <ac:cxnSpMkLst>
            <pc:docMk/>
            <pc:sldMk cId="1537715783" sldId="2147374468"/>
            <ac:cxnSpMk id="13" creationId="{211B15BD-36D0-4E7D-9CA5-DC4D724502CD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08:38:32.894" v="1019" actId="14100"/>
          <ac:cxnSpMkLst>
            <pc:docMk/>
            <pc:sldMk cId="1537715783" sldId="2147374468"/>
            <ac:cxnSpMk id="16" creationId="{1C774E80-6C9F-4B58-92BF-FE6E0CE1DD8A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08:42:49.535" v="1190" actId="11529"/>
          <ac:cxnSpMkLst>
            <pc:docMk/>
            <pc:sldMk cId="1537715783" sldId="2147374468"/>
            <ac:cxnSpMk id="32" creationId="{ACC390D7-3861-4277-B2DB-910B0280778E}"/>
          </ac:cxnSpMkLst>
        </pc:cxnChg>
      </pc:sldChg>
      <pc:sldChg chg="addSp delSp modSp add ord">
        <pc:chgData name="Maggi, Lorenzo (Nokia - FR/Paris-Saclay)" userId="5725cc8c-e7fe-465f-af86-cfccb36a053d" providerId="ADAL" clId="{55918281-4815-4EB6-B70B-626EFBC47AD2}" dt="2022-03-15T09:08:35.239" v="1880" actId="1036"/>
        <pc:sldMkLst>
          <pc:docMk/>
          <pc:sldMk cId="4127544786" sldId="2147374469"/>
        </pc:sldMkLst>
        <pc:spChg chg="mod">
          <ac:chgData name="Maggi, Lorenzo (Nokia - FR/Paris-Saclay)" userId="5725cc8c-e7fe-465f-af86-cfccb36a053d" providerId="ADAL" clId="{55918281-4815-4EB6-B70B-626EFBC47AD2}" dt="2022-03-15T08:55:22.192" v="1511" actId="20577"/>
          <ac:spMkLst>
            <pc:docMk/>
            <pc:sldMk cId="4127544786" sldId="2147374469"/>
            <ac:spMk id="3" creationId="{33ADA7B9-048D-44FD-874D-9F06B3D5F0C6}"/>
          </ac:spMkLst>
        </pc:spChg>
        <pc:spChg chg="del mod">
          <ac:chgData name="Maggi, Lorenzo (Nokia - FR/Paris-Saclay)" userId="5725cc8c-e7fe-465f-af86-cfccb36a053d" providerId="ADAL" clId="{55918281-4815-4EB6-B70B-626EFBC47AD2}" dt="2022-03-15T08:55:04.095" v="1468" actId="478"/>
          <ac:spMkLst>
            <pc:docMk/>
            <pc:sldMk cId="4127544786" sldId="2147374469"/>
            <ac:spMk id="4" creationId="{4BA38504-9EC1-464D-A106-C3AE336AA4D8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08:35.239" v="1880" actId="1036"/>
          <ac:spMkLst>
            <pc:docMk/>
            <pc:sldMk cId="4127544786" sldId="2147374469"/>
            <ac:spMk id="8" creationId="{81F7B2C2-C992-42A2-93F8-920E8C7FBCCB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08:25.095" v="1851" actId="1035"/>
          <ac:spMkLst>
            <pc:docMk/>
            <pc:sldMk cId="4127544786" sldId="2147374469"/>
            <ac:spMk id="11" creationId="{52CD1120-1810-49B5-8B6A-DB04FCE7B9B6}"/>
          </ac:spMkLst>
        </pc:spChg>
        <pc:picChg chg="add mod">
          <ac:chgData name="Maggi, Lorenzo (Nokia - FR/Paris-Saclay)" userId="5725cc8c-e7fe-465f-af86-cfccb36a053d" providerId="ADAL" clId="{55918281-4815-4EB6-B70B-626EFBC47AD2}" dt="2022-03-15T08:55:31.831" v="1547" actId="1037"/>
          <ac:picMkLst>
            <pc:docMk/>
            <pc:sldMk cId="4127544786" sldId="2147374469"/>
            <ac:picMk id="5" creationId="{6F33B560-5678-4DE7-BCAF-532EEB01E6A4}"/>
          </ac:picMkLst>
        </pc:picChg>
        <pc:cxnChg chg="add mod">
          <ac:chgData name="Maggi, Lorenzo (Nokia - FR/Paris-Saclay)" userId="5725cc8c-e7fe-465f-af86-cfccb36a053d" providerId="ADAL" clId="{55918281-4815-4EB6-B70B-626EFBC47AD2}" dt="2022-03-15T08:55:31.831" v="1547" actId="1037"/>
          <ac:cxnSpMkLst>
            <pc:docMk/>
            <pc:sldMk cId="4127544786" sldId="2147374469"/>
            <ac:cxnSpMk id="7" creationId="{6E6A0B45-B2F0-4FF8-9841-B34DD80E5189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08:55:31.831" v="1547" actId="1037"/>
          <ac:cxnSpMkLst>
            <pc:docMk/>
            <pc:sldMk cId="4127544786" sldId="2147374469"/>
            <ac:cxnSpMk id="10" creationId="{8A90E57D-ECD3-4B1A-802C-E9048E0D6033}"/>
          </ac:cxnSpMkLst>
        </pc:cxnChg>
      </pc:sldChg>
      <pc:sldChg chg="addSp delSp modSp add modAnim">
        <pc:chgData name="Maggi, Lorenzo (Nokia - FR/Paris-Saclay)" userId="5725cc8c-e7fe-465f-af86-cfccb36a053d" providerId="ADAL" clId="{55918281-4815-4EB6-B70B-626EFBC47AD2}" dt="2022-03-16T09:26:26.638" v="10226"/>
        <pc:sldMkLst>
          <pc:docMk/>
          <pc:sldMk cId="559785716" sldId="2147374470"/>
        </pc:sldMkLst>
        <pc:spChg chg="mod">
          <ac:chgData name="Maggi, Lorenzo (Nokia - FR/Paris-Saclay)" userId="5725cc8c-e7fe-465f-af86-cfccb36a053d" providerId="ADAL" clId="{55918281-4815-4EB6-B70B-626EFBC47AD2}" dt="2022-03-15T22:38:02.363" v="6862" actId="20577"/>
          <ac:spMkLst>
            <pc:docMk/>
            <pc:sldMk cId="559785716" sldId="2147374470"/>
            <ac:spMk id="3" creationId="{601D9701-CA4B-4882-8BF1-7089F8D9AAAE}"/>
          </ac:spMkLst>
        </pc:spChg>
        <pc:spChg chg="mod">
          <ac:chgData name="Maggi, Lorenzo (Nokia - FR/Paris-Saclay)" userId="5725cc8c-e7fe-465f-af86-cfccb36a053d" providerId="ADAL" clId="{55918281-4815-4EB6-B70B-626EFBC47AD2}" dt="2022-03-15T09:29:10.244" v="2377" actId="6549"/>
          <ac:spMkLst>
            <pc:docMk/>
            <pc:sldMk cId="559785716" sldId="2147374470"/>
            <ac:spMk id="4" creationId="{2BBE555A-DE3F-4DF7-B4B6-8A7EAA186FC2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21:18.998" v="2169" actId="20577"/>
          <ac:spMkLst>
            <pc:docMk/>
            <pc:sldMk cId="559785716" sldId="2147374470"/>
            <ac:spMk id="10" creationId="{996153D5-5EB6-4DFB-A14E-19923992AD40}"/>
          </ac:spMkLst>
        </pc:spChg>
        <pc:spChg chg="add">
          <ac:chgData name="Maggi, Lorenzo (Nokia - FR/Paris-Saclay)" userId="5725cc8c-e7fe-465f-af86-cfccb36a053d" providerId="ADAL" clId="{55918281-4815-4EB6-B70B-626EFBC47AD2}" dt="2022-03-15T09:21:08.144" v="2163"/>
          <ac:spMkLst>
            <pc:docMk/>
            <pc:sldMk cId="559785716" sldId="2147374470"/>
            <ac:spMk id="11" creationId="{D75C42DB-4313-4334-A672-80FBC0E35ACF}"/>
          </ac:spMkLst>
        </pc:spChg>
        <pc:spChg chg="add">
          <ac:chgData name="Maggi, Lorenzo (Nokia - FR/Paris-Saclay)" userId="5725cc8c-e7fe-465f-af86-cfccb36a053d" providerId="ADAL" clId="{55918281-4815-4EB6-B70B-626EFBC47AD2}" dt="2022-03-15T09:21:08.144" v="2163"/>
          <ac:spMkLst>
            <pc:docMk/>
            <pc:sldMk cId="559785716" sldId="2147374470"/>
            <ac:spMk id="12" creationId="{3ACC29F3-8CAF-4016-BF0A-3F8FEAE8D14D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22:23.292" v="2205" actId="20577"/>
          <ac:spMkLst>
            <pc:docMk/>
            <pc:sldMk cId="559785716" sldId="2147374470"/>
            <ac:spMk id="13" creationId="{5489AA16-E84B-4687-AFC6-38222B9CA4B1}"/>
          </ac:spMkLst>
        </pc:spChg>
        <pc:spChg chg="add del">
          <ac:chgData name="Maggi, Lorenzo (Nokia - FR/Paris-Saclay)" userId="5725cc8c-e7fe-465f-af86-cfccb36a053d" providerId="ADAL" clId="{55918281-4815-4EB6-B70B-626EFBC47AD2}" dt="2022-03-15T09:21:53.369" v="2184" actId="478"/>
          <ac:spMkLst>
            <pc:docMk/>
            <pc:sldMk cId="559785716" sldId="2147374470"/>
            <ac:spMk id="14" creationId="{CA2AEA9B-6865-4A6C-96F9-BF661BBE1856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31:52.208" v="2396" actId="208"/>
          <ac:spMkLst>
            <pc:docMk/>
            <pc:sldMk cId="559785716" sldId="2147374470"/>
            <ac:spMk id="17" creationId="{CB6474BD-61EF-4D88-B513-F2FED21711DE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31:17.540" v="2388" actId="208"/>
          <ac:spMkLst>
            <pc:docMk/>
            <pc:sldMk cId="559785716" sldId="2147374470"/>
            <ac:spMk id="20" creationId="{AE86F24F-CFB8-4F01-897C-2C961F09E61F}"/>
          </ac:spMkLst>
        </pc:spChg>
        <pc:spChg chg="add mod">
          <ac:chgData name="Maggi, Lorenzo (Nokia - FR/Paris-Saclay)" userId="5725cc8c-e7fe-465f-af86-cfccb36a053d" providerId="ADAL" clId="{55918281-4815-4EB6-B70B-626EFBC47AD2}" dt="2022-03-15T22:38:16.474" v="6871" actId="113"/>
          <ac:spMkLst>
            <pc:docMk/>
            <pc:sldMk cId="559785716" sldId="2147374470"/>
            <ac:spMk id="21" creationId="{2380AA3C-6F5D-4BF0-B425-D07B6DE75AB6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32:05.345" v="2399" actId="14100"/>
          <ac:spMkLst>
            <pc:docMk/>
            <pc:sldMk cId="559785716" sldId="2147374470"/>
            <ac:spMk id="22" creationId="{3C6360DC-B8F9-48BD-84B5-9CC0356BC80A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32:58.427" v="2451" actId="1035"/>
          <ac:spMkLst>
            <pc:docMk/>
            <pc:sldMk cId="559785716" sldId="2147374470"/>
            <ac:spMk id="26" creationId="{9C52090C-9C6B-49F6-A927-7FA235C0E43D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51:06.010" v="2623" actId="1076"/>
          <ac:spMkLst>
            <pc:docMk/>
            <pc:sldMk cId="559785716" sldId="2147374470"/>
            <ac:spMk id="27" creationId="{071AEF1F-0AA7-4158-B877-43F4FE8C8626}"/>
          </ac:spMkLst>
        </pc:spChg>
        <pc:spChg chg="add mod">
          <ac:chgData name="Maggi, Lorenzo (Nokia - FR/Paris-Saclay)" userId="5725cc8c-e7fe-465f-af86-cfccb36a053d" providerId="ADAL" clId="{55918281-4815-4EB6-B70B-626EFBC47AD2}" dt="2022-03-15T09:48:22.873" v="2546" actId="1076"/>
          <ac:spMkLst>
            <pc:docMk/>
            <pc:sldMk cId="559785716" sldId="2147374470"/>
            <ac:spMk id="28" creationId="{A2529ACB-F31D-4B24-8767-6E12246B081F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1:28.847" v="7910" actId="1037"/>
          <ac:spMkLst>
            <pc:docMk/>
            <pc:sldMk cId="559785716" sldId="2147374470"/>
            <ac:spMk id="35" creationId="{2C55E65C-EB15-4541-9582-02C0C4B15348}"/>
          </ac:spMkLst>
        </pc:spChg>
        <pc:picChg chg="add">
          <ac:chgData name="Maggi, Lorenzo (Nokia - FR/Paris-Saclay)" userId="5725cc8c-e7fe-465f-af86-cfccb36a053d" providerId="ADAL" clId="{55918281-4815-4EB6-B70B-626EFBC47AD2}" dt="2022-03-15T09:21:08.144" v="2163"/>
          <ac:picMkLst>
            <pc:docMk/>
            <pc:sldMk cId="559785716" sldId="2147374470"/>
            <ac:picMk id="5" creationId="{C7883A7E-A995-4D8A-A594-A8F996B90F26}"/>
          </ac:picMkLst>
        </pc:picChg>
        <pc:picChg chg="add">
          <ac:chgData name="Maggi, Lorenzo (Nokia - FR/Paris-Saclay)" userId="5725cc8c-e7fe-465f-af86-cfccb36a053d" providerId="ADAL" clId="{55918281-4815-4EB6-B70B-626EFBC47AD2}" dt="2022-03-15T09:21:08.144" v="2163"/>
          <ac:picMkLst>
            <pc:docMk/>
            <pc:sldMk cId="559785716" sldId="2147374470"/>
            <ac:picMk id="6" creationId="{35354F68-DFD1-4CE4-880F-91DAE132BA53}"/>
          </ac:picMkLst>
        </pc:picChg>
        <pc:picChg chg="add mod">
          <ac:chgData name="Maggi, Lorenzo (Nokia - FR/Paris-Saclay)" userId="5725cc8c-e7fe-465f-af86-cfccb36a053d" providerId="ADAL" clId="{55918281-4815-4EB6-B70B-626EFBC47AD2}" dt="2022-03-15T09:29:44.001" v="2380" actId="1076"/>
          <ac:picMkLst>
            <pc:docMk/>
            <pc:sldMk cId="559785716" sldId="2147374470"/>
            <ac:picMk id="16" creationId="{8CCC3B59-A8AA-4AF1-B818-DC945E46DB53}"/>
          </ac:picMkLst>
        </pc:picChg>
        <pc:cxnChg chg="add">
          <ac:chgData name="Maggi, Lorenzo (Nokia - FR/Paris-Saclay)" userId="5725cc8c-e7fe-465f-af86-cfccb36a053d" providerId="ADAL" clId="{55918281-4815-4EB6-B70B-626EFBC47AD2}" dt="2022-03-15T09:21:08.144" v="2163"/>
          <ac:cxnSpMkLst>
            <pc:docMk/>
            <pc:sldMk cId="559785716" sldId="2147374470"/>
            <ac:cxnSpMk id="7" creationId="{1851DAD7-E524-4E24-B684-888A89FFB379}"/>
          </ac:cxnSpMkLst>
        </pc:cxnChg>
        <pc:cxnChg chg="add">
          <ac:chgData name="Maggi, Lorenzo (Nokia - FR/Paris-Saclay)" userId="5725cc8c-e7fe-465f-af86-cfccb36a053d" providerId="ADAL" clId="{55918281-4815-4EB6-B70B-626EFBC47AD2}" dt="2022-03-15T09:21:08.144" v="2163"/>
          <ac:cxnSpMkLst>
            <pc:docMk/>
            <pc:sldMk cId="559785716" sldId="2147374470"/>
            <ac:cxnSpMk id="8" creationId="{2EFEE843-9453-41C5-8B65-D34F751F046D}"/>
          </ac:cxnSpMkLst>
        </pc:cxnChg>
        <pc:cxnChg chg="add">
          <ac:chgData name="Maggi, Lorenzo (Nokia - FR/Paris-Saclay)" userId="5725cc8c-e7fe-465f-af86-cfccb36a053d" providerId="ADAL" clId="{55918281-4815-4EB6-B70B-626EFBC47AD2}" dt="2022-03-15T09:21:08.144" v="2163"/>
          <ac:cxnSpMkLst>
            <pc:docMk/>
            <pc:sldMk cId="559785716" sldId="2147374470"/>
            <ac:cxnSpMk id="9" creationId="{48633549-A43D-46E3-ADA6-F90E2A9DD332}"/>
          </ac:cxnSpMkLst>
        </pc:cxnChg>
        <pc:cxnChg chg="add del mod">
          <ac:chgData name="Maggi, Lorenzo (Nokia - FR/Paris-Saclay)" userId="5725cc8c-e7fe-465f-af86-cfccb36a053d" providerId="ADAL" clId="{55918281-4815-4EB6-B70B-626EFBC47AD2}" dt="2022-03-15T09:21:54.473" v="2185" actId="478"/>
          <ac:cxnSpMkLst>
            <pc:docMk/>
            <pc:sldMk cId="559785716" sldId="2147374470"/>
            <ac:cxnSpMk id="15" creationId="{788D17A7-D090-4ED7-A990-AA1BC4490595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09:31:09.348" v="2387" actId="208"/>
          <ac:cxnSpMkLst>
            <pc:docMk/>
            <pc:sldMk cId="559785716" sldId="2147374470"/>
            <ac:cxnSpMk id="19" creationId="{146249D3-DEE5-43E2-BC3D-3834A5A6375C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09:32:23.742" v="2403" actId="208"/>
          <ac:cxnSpMkLst>
            <pc:docMk/>
            <pc:sldMk cId="559785716" sldId="2147374470"/>
            <ac:cxnSpMk id="23" creationId="{2D9F0524-C3E0-4E2F-840A-62BD11962A9C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09:51:08.449" v="2624" actId="14100"/>
          <ac:cxnSpMkLst>
            <pc:docMk/>
            <pc:sldMk cId="559785716" sldId="2147374470"/>
            <ac:cxnSpMk id="30" creationId="{D67EDF39-4A60-43EC-B543-D08719196322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09:48:35.866" v="2550" actId="14100"/>
          <ac:cxnSpMkLst>
            <pc:docMk/>
            <pc:sldMk cId="559785716" sldId="2147374470"/>
            <ac:cxnSpMk id="31" creationId="{87160BA6-D0C6-4AF5-8199-A92EDC739118}"/>
          </ac:cxnSpMkLst>
        </pc:cxnChg>
      </pc:sldChg>
      <pc:sldChg chg="modSp add modAnim">
        <pc:chgData name="Maggi, Lorenzo (Nokia - FR/Paris-Saclay)" userId="5725cc8c-e7fe-465f-af86-cfccb36a053d" providerId="ADAL" clId="{55918281-4815-4EB6-B70B-626EFBC47AD2}" dt="2022-03-17T16:17:33.067" v="10246" actId="20577"/>
        <pc:sldMkLst>
          <pc:docMk/>
          <pc:sldMk cId="3850814207" sldId="2147374471"/>
        </pc:sldMkLst>
        <pc:spChg chg="mod">
          <ac:chgData name="Maggi, Lorenzo (Nokia - FR/Paris-Saclay)" userId="5725cc8c-e7fe-465f-af86-cfccb36a053d" providerId="ADAL" clId="{55918281-4815-4EB6-B70B-626EFBC47AD2}" dt="2022-03-15T09:53:46.306" v="2768" actId="20577"/>
          <ac:spMkLst>
            <pc:docMk/>
            <pc:sldMk cId="3850814207" sldId="2147374471"/>
            <ac:spMk id="3" creationId="{1A831EC5-221D-437A-822A-637649854A9F}"/>
          </ac:spMkLst>
        </pc:spChg>
        <pc:spChg chg="mod">
          <ac:chgData name="Maggi, Lorenzo (Nokia - FR/Paris-Saclay)" userId="5725cc8c-e7fe-465f-af86-cfccb36a053d" providerId="ADAL" clId="{55918281-4815-4EB6-B70B-626EFBC47AD2}" dt="2022-03-17T16:17:33.067" v="10246" actId="20577"/>
          <ac:spMkLst>
            <pc:docMk/>
            <pc:sldMk cId="3850814207" sldId="2147374471"/>
            <ac:spMk id="4" creationId="{878168B5-306C-4E88-9E6A-9C8F2A32D321}"/>
          </ac:spMkLst>
        </pc:spChg>
      </pc:sldChg>
      <pc:sldChg chg="addSp delSp modSp add modAnim">
        <pc:chgData name="Maggi, Lorenzo (Nokia - FR/Paris-Saclay)" userId="5725cc8c-e7fe-465f-af86-cfccb36a053d" providerId="ADAL" clId="{55918281-4815-4EB6-B70B-626EFBC47AD2}" dt="2022-03-16T09:28:05.326" v="10237"/>
        <pc:sldMkLst>
          <pc:docMk/>
          <pc:sldMk cId="278773298" sldId="2147374472"/>
        </pc:sldMkLst>
        <pc:spChg chg="del">
          <ac:chgData name="Maggi, Lorenzo (Nokia - FR/Paris-Saclay)" userId="5725cc8c-e7fe-465f-af86-cfccb36a053d" providerId="ADAL" clId="{55918281-4815-4EB6-B70B-626EFBC47AD2}" dt="2022-03-15T10:14:51.321" v="3347" actId="478"/>
          <ac:spMkLst>
            <pc:docMk/>
            <pc:sldMk cId="278773298" sldId="2147374472"/>
            <ac:spMk id="2" creationId="{5CDBDB23-BE6C-46E2-9736-2CCA5F5EE89D}"/>
          </ac:spMkLst>
        </pc:spChg>
        <pc:spChg chg="mod">
          <ac:chgData name="Maggi, Lorenzo (Nokia - FR/Paris-Saclay)" userId="5725cc8c-e7fe-465f-af86-cfccb36a053d" providerId="ADAL" clId="{55918281-4815-4EB6-B70B-626EFBC47AD2}" dt="2022-03-15T10:09:11.078" v="3342" actId="20577"/>
          <ac:spMkLst>
            <pc:docMk/>
            <pc:sldMk cId="278773298" sldId="2147374472"/>
            <ac:spMk id="3" creationId="{7D0FA54F-610E-4238-9A36-3C578BD56E07}"/>
          </ac:spMkLst>
        </pc:spChg>
        <pc:spChg chg="mod">
          <ac:chgData name="Maggi, Lorenzo (Nokia - FR/Paris-Saclay)" userId="5725cc8c-e7fe-465f-af86-cfccb36a053d" providerId="ADAL" clId="{55918281-4815-4EB6-B70B-626EFBC47AD2}" dt="2022-03-15T11:00:13.516" v="4386" actId="6549"/>
          <ac:spMkLst>
            <pc:docMk/>
            <pc:sldMk cId="278773298" sldId="2147374472"/>
            <ac:spMk id="4" creationId="{007B3982-DA99-4806-A7C6-6691BE78AC88}"/>
          </ac:spMkLst>
        </pc:spChg>
        <pc:spChg chg="add mod">
          <ac:chgData name="Maggi, Lorenzo (Nokia - FR/Paris-Saclay)" userId="5725cc8c-e7fe-465f-af86-cfccb36a053d" providerId="ADAL" clId="{55918281-4815-4EB6-B70B-626EFBC47AD2}" dt="2022-03-16T09:27:34.846" v="10234" actId="20577"/>
          <ac:spMkLst>
            <pc:docMk/>
            <pc:sldMk cId="278773298" sldId="2147374472"/>
            <ac:spMk id="6" creationId="{70A373AC-F2F0-49C1-BDFD-55A73C3DF246}"/>
          </ac:spMkLst>
        </pc:spChg>
        <pc:spChg chg="add mod">
          <ac:chgData name="Maggi, Lorenzo (Nokia - FR/Paris-Saclay)" userId="5725cc8c-e7fe-465f-af86-cfccb36a053d" providerId="ADAL" clId="{55918281-4815-4EB6-B70B-626EFBC47AD2}" dt="2022-03-16T09:27:31.478" v="10230" actId="113"/>
          <ac:spMkLst>
            <pc:docMk/>
            <pc:sldMk cId="278773298" sldId="2147374472"/>
            <ac:spMk id="7" creationId="{5F1F5F11-BB2B-4893-8BF6-E0DACB87C481}"/>
          </ac:spMkLst>
        </pc:spChg>
        <pc:spChg chg="add del">
          <ac:chgData name="Maggi, Lorenzo (Nokia - FR/Paris-Saclay)" userId="5725cc8c-e7fe-465f-af86-cfccb36a053d" providerId="ADAL" clId="{55918281-4815-4EB6-B70B-626EFBC47AD2}" dt="2022-03-15T10:46:55.031" v="4229"/>
          <ac:spMkLst>
            <pc:docMk/>
            <pc:sldMk cId="278773298" sldId="2147374472"/>
            <ac:spMk id="10" creationId="{7DAD0E5D-262B-4B55-9732-B9BBBF90BE24}"/>
          </ac:spMkLst>
        </pc:spChg>
        <pc:spChg chg="add mod">
          <ac:chgData name="Maggi, Lorenzo (Nokia - FR/Paris-Saclay)" userId="5725cc8c-e7fe-465f-af86-cfccb36a053d" providerId="ADAL" clId="{55918281-4815-4EB6-B70B-626EFBC47AD2}" dt="2022-03-15T10:47:11.801" v="4251" actId="1037"/>
          <ac:spMkLst>
            <pc:docMk/>
            <pc:sldMk cId="278773298" sldId="2147374472"/>
            <ac:spMk id="11" creationId="{6BD558FE-82FF-47A0-933A-92396CE48CD0}"/>
          </ac:spMkLst>
        </pc:spChg>
        <pc:spChg chg="add mod">
          <ac:chgData name="Maggi, Lorenzo (Nokia - FR/Paris-Saclay)" userId="5725cc8c-e7fe-465f-af86-cfccb36a053d" providerId="ADAL" clId="{55918281-4815-4EB6-B70B-626EFBC47AD2}" dt="2022-03-15T10:48:38.424" v="4348" actId="20577"/>
          <ac:spMkLst>
            <pc:docMk/>
            <pc:sldMk cId="278773298" sldId="2147374472"/>
            <ac:spMk id="12" creationId="{B3B18C1E-B0D8-4CD3-BCE6-D09E6EAC7C5B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5:21.822" v="8026" actId="1037"/>
          <ac:spMkLst>
            <pc:docMk/>
            <pc:sldMk cId="278773298" sldId="2147374472"/>
            <ac:spMk id="13" creationId="{8BF24ECD-7525-4025-B852-1A2870D5594C}"/>
          </ac:spMkLst>
        </pc:spChg>
        <pc:spChg chg="add mod ord">
          <ac:chgData name="Maggi, Lorenzo (Nokia - FR/Paris-Saclay)" userId="5725cc8c-e7fe-465f-af86-cfccb36a053d" providerId="ADAL" clId="{55918281-4815-4EB6-B70B-626EFBC47AD2}" dt="2022-03-16T08:25:18.993" v="8025" actId="1037"/>
          <ac:spMkLst>
            <pc:docMk/>
            <pc:sldMk cId="278773298" sldId="2147374472"/>
            <ac:spMk id="14" creationId="{FD3A6FB1-AC7B-483E-92B0-7039A865281C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4:54.997" v="7979" actId="2085"/>
          <ac:spMkLst>
            <pc:docMk/>
            <pc:sldMk cId="278773298" sldId="2147374472"/>
            <ac:spMk id="15" creationId="{CA9A8588-5692-4734-B505-4C8FC1B4895A}"/>
          </ac:spMkLst>
        </pc:spChg>
        <pc:picChg chg="add mod">
          <ac:chgData name="Maggi, Lorenzo (Nokia - FR/Paris-Saclay)" userId="5725cc8c-e7fe-465f-af86-cfccb36a053d" providerId="ADAL" clId="{55918281-4815-4EB6-B70B-626EFBC47AD2}" dt="2022-03-15T10:14:59.768" v="3380" actId="1035"/>
          <ac:picMkLst>
            <pc:docMk/>
            <pc:sldMk cId="278773298" sldId="2147374472"/>
            <ac:picMk id="5" creationId="{7D4A4670-C812-470D-A09C-B91965FA9D1C}"/>
          </ac:picMkLst>
        </pc:picChg>
        <pc:cxnChg chg="add mod">
          <ac:chgData name="Maggi, Lorenzo (Nokia - FR/Paris-Saclay)" userId="5725cc8c-e7fe-465f-af86-cfccb36a053d" providerId="ADAL" clId="{55918281-4815-4EB6-B70B-626EFBC47AD2}" dt="2022-03-15T10:46:48.610" v="4225" actId="11529"/>
          <ac:cxnSpMkLst>
            <pc:docMk/>
            <pc:sldMk cId="278773298" sldId="2147374472"/>
            <ac:cxnSpMk id="9" creationId="{271834E1-4766-451B-AA37-EF40E76FCB37}"/>
          </ac:cxnSpMkLst>
        </pc:cxnChg>
      </pc:sldChg>
      <pc:sldChg chg="addSp modSp add">
        <pc:chgData name="Maggi, Lorenzo (Nokia - FR/Paris-Saclay)" userId="5725cc8c-e7fe-465f-af86-cfccb36a053d" providerId="ADAL" clId="{55918281-4815-4EB6-B70B-626EFBC47AD2}" dt="2022-03-16T08:29:11.535" v="8429" actId="1076"/>
        <pc:sldMkLst>
          <pc:docMk/>
          <pc:sldMk cId="3991961542" sldId="2147374473"/>
        </pc:sldMkLst>
        <pc:spChg chg="mod">
          <ac:chgData name="Maggi, Lorenzo (Nokia - FR/Paris-Saclay)" userId="5725cc8c-e7fe-465f-af86-cfccb36a053d" providerId="ADAL" clId="{55918281-4815-4EB6-B70B-626EFBC47AD2}" dt="2022-03-15T10:35:36.554" v="3960" actId="20577"/>
          <ac:spMkLst>
            <pc:docMk/>
            <pc:sldMk cId="3991961542" sldId="2147374473"/>
            <ac:spMk id="3" creationId="{0279ECF8-093F-4531-BEBC-610F070EFFE5}"/>
          </ac:spMkLst>
        </pc:spChg>
        <pc:spChg chg="mod">
          <ac:chgData name="Maggi, Lorenzo (Nokia - FR/Paris-Saclay)" userId="5725cc8c-e7fe-465f-af86-cfccb36a053d" providerId="ADAL" clId="{55918281-4815-4EB6-B70B-626EFBC47AD2}" dt="2022-03-15T11:00:34.044" v="4394" actId="6549"/>
          <ac:spMkLst>
            <pc:docMk/>
            <pc:sldMk cId="3991961542" sldId="2147374473"/>
            <ac:spMk id="4" creationId="{F217D68B-7839-4A37-9466-360A638B4766}"/>
          </ac:spMkLst>
        </pc:spChg>
        <pc:spChg chg="add mod">
          <ac:chgData name="Maggi, Lorenzo (Nokia - FR/Paris-Saclay)" userId="5725cc8c-e7fe-465f-af86-cfccb36a053d" providerId="ADAL" clId="{55918281-4815-4EB6-B70B-626EFBC47AD2}" dt="2022-03-15T10:42:10.165" v="4116" actId="1038"/>
          <ac:spMkLst>
            <pc:docMk/>
            <pc:sldMk cId="3991961542" sldId="2147374473"/>
            <ac:spMk id="6" creationId="{97F69263-D2FE-4F83-AFCF-332CF21C3531}"/>
          </ac:spMkLst>
        </pc:spChg>
        <pc:spChg chg="add mod">
          <ac:chgData name="Maggi, Lorenzo (Nokia - FR/Paris-Saclay)" userId="5725cc8c-e7fe-465f-af86-cfccb36a053d" providerId="ADAL" clId="{55918281-4815-4EB6-B70B-626EFBC47AD2}" dt="2022-03-15T10:42:12.658" v="4119" actId="1038"/>
          <ac:spMkLst>
            <pc:docMk/>
            <pc:sldMk cId="3991961542" sldId="2147374473"/>
            <ac:spMk id="7" creationId="{0AB5518F-48F9-4AD0-BDC4-E8DDABE4A17A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6:41.051" v="8029" actId="2085"/>
          <ac:spMkLst>
            <pc:docMk/>
            <pc:sldMk cId="3991961542" sldId="2147374473"/>
            <ac:spMk id="8" creationId="{3E25B12A-13A5-4F40-A816-85477E0E033D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6:47.147" v="8089" actId="1035"/>
          <ac:spMkLst>
            <pc:docMk/>
            <pc:sldMk cId="3991961542" sldId="2147374473"/>
            <ac:spMk id="9" creationId="{4EDCD599-DFF9-4B50-8DF3-C8B362C6A6DB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6:55.953" v="8188" actId="1036"/>
          <ac:spMkLst>
            <pc:docMk/>
            <pc:sldMk cId="3991961542" sldId="2147374473"/>
            <ac:spMk id="10" creationId="{8D465E3F-C097-4EDD-9960-1995F76FD842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7:39.692" v="8267"/>
          <ac:spMkLst>
            <pc:docMk/>
            <pc:sldMk cId="3991961542" sldId="2147374473"/>
            <ac:spMk id="11" creationId="{89D7E1B9-1F91-4280-A876-C68D9A4AD102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7:49.738" v="8271" actId="1076"/>
          <ac:spMkLst>
            <pc:docMk/>
            <pc:sldMk cId="3991961542" sldId="2147374473"/>
            <ac:spMk id="12" creationId="{63F8CE6B-3632-4E81-9DD1-D52DC70A0784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8:03.388" v="8291" actId="1037"/>
          <ac:spMkLst>
            <pc:docMk/>
            <pc:sldMk cId="3991961542" sldId="2147374473"/>
            <ac:spMk id="13" creationId="{A1E698AB-34D9-48E4-A758-E4E3E047D955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8:15.100" v="8411" actId="1037"/>
          <ac:spMkLst>
            <pc:docMk/>
            <pc:sldMk cId="3991961542" sldId="2147374473"/>
            <ac:spMk id="14" creationId="{599989A9-034D-4AB9-BEA4-1E1A7448647A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8:15.100" v="8411" actId="1037"/>
          <ac:spMkLst>
            <pc:docMk/>
            <pc:sldMk cId="3991961542" sldId="2147374473"/>
            <ac:spMk id="15" creationId="{B78E0829-223D-4C4D-B5EA-9A74D59EC8F9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29:11.535" v="8429" actId="1076"/>
          <ac:spMkLst>
            <pc:docMk/>
            <pc:sldMk cId="3991961542" sldId="2147374473"/>
            <ac:spMk id="16" creationId="{471B4D74-5CCB-4129-B434-DADFFE74EF36}"/>
          </ac:spMkLst>
        </pc:spChg>
        <pc:picChg chg="add mod">
          <ac:chgData name="Maggi, Lorenzo (Nokia - FR/Paris-Saclay)" userId="5725cc8c-e7fe-465f-af86-cfccb36a053d" providerId="ADAL" clId="{55918281-4815-4EB6-B70B-626EFBC47AD2}" dt="2022-03-15T10:41:47.258" v="4086" actId="1076"/>
          <ac:picMkLst>
            <pc:docMk/>
            <pc:sldMk cId="3991961542" sldId="2147374473"/>
            <ac:picMk id="5" creationId="{32946D5F-7236-4A13-8D18-0CD9A2AB8F6F}"/>
          </ac:picMkLst>
        </pc:picChg>
      </pc:sldChg>
      <pc:sldChg chg="addSp delSp modSp add modAnim">
        <pc:chgData name="Maggi, Lorenzo (Nokia - FR/Paris-Saclay)" userId="5725cc8c-e7fe-465f-af86-cfccb36a053d" providerId="ADAL" clId="{55918281-4815-4EB6-B70B-626EFBC47AD2}" dt="2022-03-16T09:29:11.656" v="10241"/>
        <pc:sldMkLst>
          <pc:docMk/>
          <pc:sldMk cId="3786389856" sldId="2147374474"/>
        </pc:sldMkLst>
        <pc:spChg chg="mod">
          <ac:chgData name="Maggi, Lorenzo (Nokia - FR/Paris-Saclay)" userId="5725cc8c-e7fe-465f-af86-cfccb36a053d" providerId="ADAL" clId="{55918281-4815-4EB6-B70B-626EFBC47AD2}" dt="2022-03-15T10:44:12.183" v="4195" actId="6549"/>
          <ac:spMkLst>
            <pc:docMk/>
            <pc:sldMk cId="3786389856" sldId="2147374474"/>
            <ac:spMk id="3" creationId="{FD188052-4FF9-4467-87E4-AD16990EF2AD}"/>
          </ac:spMkLst>
        </pc:spChg>
        <pc:spChg chg="mod">
          <ac:chgData name="Maggi, Lorenzo (Nokia - FR/Paris-Saclay)" userId="5725cc8c-e7fe-465f-af86-cfccb36a053d" providerId="ADAL" clId="{55918281-4815-4EB6-B70B-626EFBC47AD2}" dt="2022-03-16T09:28:47.263" v="10238" actId="113"/>
          <ac:spMkLst>
            <pc:docMk/>
            <pc:sldMk cId="3786389856" sldId="2147374474"/>
            <ac:spMk id="4" creationId="{C5BCD6F3-444E-4601-BA87-58F9C14A6064}"/>
          </ac:spMkLst>
        </pc:spChg>
        <pc:spChg chg="add mod ord">
          <ac:chgData name="Maggi, Lorenzo (Nokia - FR/Paris-Saclay)" userId="5725cc8c-e7fe-465f-af86-cfccb36a053d" providerId="ADAL" clId="{55918281-4815-4EB6-B70B-626EFBC47AD2}" dt="2022-03-15T11:03:47.124" v="4498" actId="2085"/>
          <ac:spMkLst>
            <pc:docMk/>
            <pc:sldMk cId="3786389856" sldId="2147374474"/>
            <ac:spMk id="5" creationId="{30569CFB-8C6D-4B7B-B503-BFA006A5A55D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25:32.969" v="4712" actId="14100"/>
          <ac:spMkLst>
            <pc:docMk/>
            <pc:sldMk cId="3786389856" sldId="2147374474"/>
            <ac:spMk id="6" creationId="{231DA501-F7FB-4E32-9B96-07BA7194DFBB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25:48.273" v="4724" actId="1076"/>
          <ac:spMkLst>
            <pc:docMk/>
            <pc:sldMk cId="3786389856" sldId="2147374474"/>
            <ac:spMk id="7" creationId="{AEB7A88F-2F33-4347-AC00-A5DFB8AEB694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28:47.889" v="4732" actId="1038"/>
          <ac:spMkLst>
            <pc:docMk/>
            <pc:sldMk cId="3786389856" sldId="2147374474"/>
            <ac:spMk id="10" creationId="{636FF0A1-F4A2-47A2-B7EA-D279C7CC7321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30:26.505" v="4845" actId="1038"/>
          <ac:spMkLst>
            <pc:docMk/>
            <pc:sldMk cId="3786389856" sldId="2147374474"/>
            <ac:spMk id="11" creationId="{BFAEC68F-404F-44A8-90B3-5EBA7F2D4706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35:12.704" v="5157" actId="1076"/>
          <ac:spMkLst>
            <pc:docMk/>
            <pc:sldMk cId="3786389856" sldId="2147374474"/>
            <ac:spMk id="39" creationId="{2CE94098-EAAA-47EB-B5FA-DB7D88673B5C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35:21.522" v="5161" actId="20577"/>
          <ac:spMkLst>
            <pc:docMk/>
            <pc:sldMk cId="3786389856" sldId="2147374474"/>
            <ac:spMk id="40" creationId="{3DE0DADD-165B-43B2-A81F-3B36CFD7E5E3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35:46.022" v="5230" actId="1038"/>
          <ac:spMkLst>
            <pc:docMk/>
            <pc:sldMk cId="3786389856" sldId="2147374474"/>
            <ac:spMk id="41" creationId="{04FC0CB2-75A3-4F3D-B6A0-3FEE7C0A18D2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36:07.697" v="5283" actId="1035"/>
          <ac:spMkLst>
            <pc:docMk/>
            <pc:sldMk cId="3786389856" sldId="2147374474"/>
            <ac:spMk id="42" creationId="{3535BFF8-3807-4B5D-80F2-9A4F09D9A20C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36:07.697" v="5283" actId="1035"/>
          <ac:spMkLst>
            <pc:docMk/>
            <pc:sldMk cId="3786389856" sldId="2147374474"/>
            <ac:spMk id="43" creationId="{EB3DF222-1591-4E1E-9CC0-C33336CD3B69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36:07.697" v="5283" actId="1035"/>
          <ac:spMkLst>
            <pc:docMk/>
            <pc:sldMk cId="3786389856" sldId="2147374474"/>
            <ac:spMk id="44" creationId="{630EF348-85CC-43F3-8B5A-E5AFB832D3CA}"/>
          </ac:spMkLst>
        </pc:spChg>
        <pc:spChg chg="add del">
          <ac:chgData name="Maggi, Lorenzo (Nokia - FR/Paris-Saclay)" userId="5725cc8c-e7fe-465f-af86-cfccb36a053d" providerId="ADAL" clId="{55918281-4815-4EB6-B70B-626EFBC47AD2}" dt="2022-03-15T14:36:27.082" v="5287"/>
          <ac:spMkLst>
            <pc:docMk/>
            <pc:sldMk cId="3786389856" sldId="2147374474"/>
            <ac:spMk id="45" creationId="{E4D4BA95-9DAA-44CC-94B7-4BBC84C33B93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36:52.930" v="5369" actId="1038"/>
          <ac:spMkLst>
            <pc:docMk/>
            <pc:sldMk cId="3786389856" sldId="2147374474"/>
            <ac:spMk id="46" creationId="{555B7A14-C2F1-469E-9CAA-BA8C4F40BD21}"/>
          </ac:spMkLst>
        </pc:spChg>
        <pc:spChg chg="add mod">
          <ac:chgData name="Maggi, Lorenzo (Nokia - FR/Paris-Saclay)" userId="5725cc8c-e7fe-465f-af86-cfccb36a053d" providerId="ADAL" clId="{55918281-4815-4EB6-B70B-626EFBC47AD2}" dt="2022-03-15T14:37:07.754" v="5431" actId="20577"/>
          <ac:spMkLst>
            <pc:docMk/>
            <pc:sldMk cId="3786389856" sldId="2147374474"/>
            <ac:spMk id="47" creationId="{D4AFDEBC-229A-43F9-89BC-34FA19766411}"/>
          </ac:spMkLst>
        </pc:spChg>
        <pc:cxnChg chg="add mod">
          <ac:chgData name="Maggi, Lorenzo (Nokia - FR/Paris-Saclay)" userId="5725cc8c-e7fe-465f-af86-cfccb36a053d" providerId="ADAL" clId="{55918281-4815-4EB6-B70B-626EFBC47AD2}" dt="2022-03-15T14:25:55.697" v="4725" actId="11529"/>
          <ac:cxnSpMkLst>
            <pc:docMk/>
            <pc:sldMk cId="3786389856" sldId="2147374474"/>
            <ac:cxnSpMk id="9" creationId="{893603E5-D08B-4BAE-862D-67049981049D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0:26.505" v="4845" actId="1038"/>
          <ac:cxnSpMkLst>
            <pc:docMk/>
            <pc:sldMk cId="3786389856" sldId="2147374474"/>
            <ac:cxnSpMk id="12" creationId="{D7F89313-7A1A-4C1C-9B76-929BAAE6C0E8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3:47.266" v="5047" actId="1035"/>
          <ac:cxnSpMkLst>
            <pc:docMk/>
            <pc:sldMk cId="3786389856" sldId="2147374474"/>
            <ac:cxnSpMk id="16" creationId="{776357EC-9A41-4EA4-BF98-616951852BF9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3:47.266" v="5047" actId="1035"/>
          <ac:cxnSpMkLst>
            <pc:docMk/>
            <pc:sldMk cId="3786389856" sldId="2147374474"/>
            <ac:cxnSpMk id="17" creationId="{5E70130B-ACEA-4FD8-ABB1-D9EB8ECEF1B9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3:47.266" v="5047" actId="1035"/>
          <ac:cxnSpMkLst>
            <pc:docMk/>
            <pc:sldMk cId="3786389856" sldId="2147374474"/>
            <ac:cxnSpMk id="19" creationId="{C4B143C5-C00F-4886-80FA-B9ECFBABE548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3:47.266" v="5047" actId="1035"/>
          <ac:cxnSpMkLst>
            <pc:docMk/>
            <pc:sldMk cId="3786389856" sldId="2147374474"/>
            <ac:cxnSpMk id="27" creationId="{9B17769B-EEA7-44DF-B13D-4F3F4FCFD0D5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3:47.266" v="5047" actId="1035"/>
          <ac:cxnSpMkLst>
            <pc:docMk/>
            <pc:sldMk cId="3786389856" sldId="2147374474"/>
            <ac:cxnSpMk id="28" creationId="{EBAB6D73-014C-4D35-9027-1A6F4A6E4BA4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6:07.697" v="5283" actId="1035"/>
          <ac:cxnSpMkLst>
            <pc:docMk/>
            <pc:sldMk cId="3786389856" sldId="2147374474"/>
            <ac:cxnSpMk id="31" creationId="{5E15F29C-797E-4953-81B1-7ECD371BB410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6:07.697" v="5283" actId="1035"/>
          <ac:cxnSpMkLst>
            <pc:docMk/>
            <pc:sldMk cId="3786389856" sldId="2147374474"/>
            <ac:cxnSpMk id="32" creationId="{01E99007-B3DC-45BD-8105-C1D97100D571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6:07.697" v="5283" actId="1035"/>
          <ac:cxnSpMkLst>
            <pc:docMk/>
            <pc:sldMk cId="3786389856" sldId="2147374474"/>
            <ac:cxnSpMk id="33" creationId="{EC562A75-83EF-44B9-A17A-B51DEC50437B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6:07.697" v="5283" actId="1035"/>
          <ac:cxnSpMkLst>
            <pc:docMk/>
            <pc:sldMk cId="3786389856" sldId="2147374474"/>
            <ac:cxnSpMk id="34" creationId="{4D560B08-C9D7-4C0A-B177-F3C529FE5B18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14:36:07.697" v="5283" actId="1035"/>
          <ac:cxnSpMkLst>
            <pc:docMk/>
            <pc:sldMk cId="3786389856" sldId="2147374474"/>
            <ac:cxnSpMk id="35" creationId="{7F8E8867-B36D-40E3-8C81-8C03C9C04037}"/>
          </ac:cxnSpMkLst>
        </pc:cxnChg>
      </pc:sldChg>
      <pc:sldChg chg="addSp modSp add modAnim">
        <pc:chgData name="Maggi, Lorenzo (Nokia - FR/Paris-Saclay)" userId="5725cc8c-e7fe-465f-af86-cfccb36a053d" providerId="ADAL" clId="{55918281-4815-4EB6-B70B-626EFBC47AD2}" dt="2022-03-16T09:29:36.945" v="10242"/>
        <pc:sldMkLst>
          <pc:docMk/>
          <pc:sldMk cId="3204263781" sldId="2147374475"/>
        </pc:sldMkLst>
        <pc:spChg chg="mod">
          <ac:chgData name="Maggi, Lorenzo (Nokia - FR/Paris-Saclay)" userId="5725cc8c-e7fe-465f-af86-cfccb36a053d" providerId="ADAL" clId="{55918281-4815-4EB6-B70B-626EFBC47AD2}" dt="2022-03-15T14:38:37.842" v="5462" actId="20577"/>
          <ac:spMkLst>
            <pc:docMk/>
            <pc:sldMk cId="3204263781" sldId="2147374475"/>
            <ac:spMk id="3" creationId="{212FFB9F-C8B5-4682-A460-4CB2C0374E19}"/>
          </ac:spMkLst>
        </pc:spChg>
        <pc:spChg chg="mod">
          <ac:chgData name="Maggi, Lorenzo (Nokia - FR/Paris-Saclay)" userId="5725cc8c-e7fe-465f-af86-cfccb36a053d" providerId="ADAL" clId="{55918281-4815-4EB6-B70B-626EFBC47AD2}" dt="2022-03-16T09:12:42.940" v="9888" actId="20577"/>
          <ac:spMkLst>
            <pc:docMk/>
            <pc:sldMk cId="3204263781" sldId="2147374475"/>
            <ac:spMk id="4" creationId="{A7E15E37-1578-4594-BD0D-D03D99D1AE69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31:49.677" v="8485" actId="1036"/>
          <ac:spMkLst>
            <pc:docMk/>
            <pc:sldMk cId="3204263781" sldId="2147374475"/>
            <ac:spMk id="5" creationId="{88EE53DB-E4B3-4CF9-82EF-6E8F766B601A}"/>
          </ac:spMkLst>
        </pc:spChg>
        <pc:spChg chg="add mod ord">
          <ac:chgData name="Maggi, Lorenzo (Nokia - FR/Paris-Saclay)" userId="5725cc8c-e7fe-465f-af86-cfccb36a053d" providerId="ADAL" clId="{55918281-4815-4EB6-B70B-626EFBC47AD2}" dt="2022-03-15T23:08:43.021" v="7790" actId="1038"/>
          <ac:spMkLst>
            <pc:docMk/>
            <pc:sldMk cId="3204263781" sldId="2147374475"/>
            <ac:spMk id="10" creationId="{B453E679-B111-40A7-8CB8-8AAE981B26AB}"/>
          </ac:spMkLst>
        </pc:spChg>
        <pc:picChg chg="add mod">
          <ac:chgData name="Maggi, Lorenzo (Nokia - FR/Paris-Saclay)" userId="5725cc8c-e7fe-465f-af86-cfccb36a053d" providerId="ADAL" clId="{55918281-4815-4EB6-B70B-626EFBC47AD2}" dt="2022-03-16T08:31:49.677" v="8485" actId="1036"/>
          <ac:picMkLst>
            <pc:docMk/>
            <pc:sldMk cId="3204263781" sldId="2147374475"/>
            <ac:picMk id="5122" creationId="{84AB9CE8-0865-4A1C-9676-ECC59B20010B}"/>
          </ac:picMkLst>
        </pc:picChg>
        <pc:cxnChg chg="add mod">
          <ac:chgData name="Maggi, Lorenzo (Nokia - FR/Paris-Saclay)" userId="5725cc8c-e7fe-465f-af86-cfccb36a053d" providerId="ADAL" clId="{55918281-4815-4EB6-B70B-626EFBC47AD2}" dt="2022-03-16T08:31:49.677" v="8485" actId="1036"/>
          <ac:cxnSpMkLst>
            <pc:docMk/>
            <pc:sldMk cId="3204263781" sldId="2147374475"/>
            <ac:cxnSpMk id="7" creationId="{2D4FCAC9-53FA-40AC-B2DC-AFFC72F03201}"/>
          </ac:cxnSpMkLst>
        </pc:cxnChg>
      </pc:sldChg>
      <pc:sldChg chg="modSp add">
        <pc:chgData name="Maggi, Lorenzo (Nokia - FR/Paris-Saclay)" userId="5725cc8c-e7fe-465f-af86-cfccb36a053d" providerId="ADAL" clId="{55918281-4815-4EB6-B70B-626EFBC47AD2}" dt="2022-03-16T08:46:47.194" v="8760" actId="113"/>
        <pc:sldMkLst>
          <pc:docMk/>
          <pc:sldMk cId="478232819" sldId="2147374476"/>
        </pc:sldMkLst>
        <pc:spChg chg="mod">
          <ac:chgData name="Maggi, Lorenzo (Nokia - FR/Paris-Saclay)" userId="5725cc8c-e7fe-465f-af86-cfccb36a053d" providerId="ADAL" clId="{55918281-4815-4EB6-B70B-626EFBC47AD2}" dt="2022-03-15T22:51:14.060" v="7151" actId="20577"/>
          <ac:spMkLst>
            <pc:docMk/>
            <pc:sldMk cId="478232819" sldId="2147374476"/>
            <ac:spMk id="3" creationId="{0B66664B-4556-4748-A841-818036FD2CC0}"/>
          </ac:spMkLst>
        </pc:spChg>
        <pc:spChg chg="mod">
          <ac:chgData name="Maggi, Lorenzo (Nokia - FR/Paris-Saclay)" userId="5725cc8c-e7fe-465f-af86-cfccb36a053d" providerId="ADAL" clId="{55918281-4815-4EB6-B70B-626EFBC47AD2}" dt="2022-03-16T08:46:47.194" v="8760" actId="113"/>
          <ac:spMkLst>
            <pc:docMk/>
            <pc:sldMk cId="478232819" sldId="2147374476"/>
            <ac:spMk id="4" creationId="{622F9D88-A27B-409A-BE5C-ACAB68B586A0}"/>
          </ac:spMkLst>
        </pc:spChg>
      </pc:sldChg>
      <pc:sldChg chg="addSp delSp modSp add modAnim">
        <pc:chgData name="Maggi, Lorenzo (Nokia - FR/Paris-Saclay)" userId="5725cc8c-e7fe-465f-af86-cfccb36a053d" providerId="ADAL" clId="{55918281-4815-4EB6-B70B-626EFBC47AD2}" dt="2022-03-16T09:30:02.609" v="10245"/>
        <pc:sldMkLst>
          <pc:docMk/>
          <pc:sldMk cId="1294235506" sldId="2147374477"/>
        </pc:sldMkLst>
        <pc:spChg chg="mod">
          <ac:chgData name="Maggi, Lorenzo (Nokia - FR/Paris-Saclay)" userId="5725cc8c-e7fe-465f-af86-cfccb36a053d" providerId="ADAL" clId="{55918281-4815-4EB6-B70B-626EFBC47AD2}" dt="2022-03-15T22:51:28.492" v="7165" actId="20577"/>
          <ac:spMkLst>
            <pc:docMk/>
            <pc:sldMk cId="1294235506" sldId="2147374477"/>
            <ac:spMk id="3" creationId="{19A349B9-C2E7-4E6A-8FBC-46F2F246ECD1}"/>
          </ac:spMkLst>
        </pc:spChg>
        <pc:spChg chg="mod">
          <ac:chgData name="Maggi, Lorenzo (Nokia - FR/Paris-Saclay)" userId="5725cc8c-e7fe-465f-af86-cfccb36a053d" providerId="ADAL" clId="{55918281-4815-4EB6-B70B-626EFBC47AD2}" dt="2022-03-16T08:39:11.715" v="8567" actId="113"/>
          <ac:spMkLst>
            <pc:docMk/>
            <pc:sldMk cId="1294235506" sldId="2147374477"/>
            <ac:spMk id="4" creationId="{45EABE51-85A5-4030-B870-BDF70812E3C9}"/>
          </ac:spMkLst>
        </pc:spChg>
        <pc:spChg chg="add mod">
          <ac:chgData name="Maggi, Lorenzo (Nokia - FR/Paris-Saclay)" userId="5725cc8c-e7fe-465f-af86-cfccb36a053d" providerId="ADAL" clId="{55918281-4815-4EB6-B70B-626EFBC47AD2}" dt="2022-03-15T23:00:41.704" v="7393" actId="1036"/>
          <ac:spMkLst>
            <pc:docMk/>
            <pc:sldMk cId="1294235506" sldId="2147374477"/>
            <ac:spMk id="9" creationId="{C3825CFE-6889-481E-8415-CA55C3A400D4}"/>
          </ac:spMkLst>
        </pc:spChg>
        <pc:spChg chg="add del">
          <ac:chgData name="Maggi, Lorenzo (Nokia - FR/Paris-Saclay)" userId="5725cc8c-e7fe-465f-af86-cfccb36a053d" providerId="ADAL" clId="{55918281-4815-4EB6-B70B-626EFBC47AD2}" dt="2022-03-15T23:00:07.415" v="7340"/>
          <ac:spMkLst>
            <pc:docMk/>
            <pc:sldMk cId="1294235506" sldId="2147374477"/>
            <ac:spMk id="10" creationId="{F3F552C3-36D1-43A1-B94F-29643262362B}"/>
          </ac:spMkLst>
        </pc:spChg>
        <pc:spChg chg="add mod">
          <ac:chgData name="Maggi, Lorenzo (Nokia - FR/Paris-Saclay)" userId="5725cc8c-e7fe-465f-af86-cfccb36a053d" providerId="ADAL" clId="{55918281-4815-4EB6-B70B-626EFBC47AD2}" dt="2022-03-15T23:01:28.063" v="7441" actId="1037"/>
          <ac:spMkLst>
            <pc:docMk/>
            <pc:sldMk cId="1294235506" sldId="2147374477"/>
            <ac:spMk id="11" creationId="{5D4CC4A6-E413-4815-874F-299935A53324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39:45.310" v="8577" actId="1037"/>
          <ac:spMkLst>
            <pc:docMk/>
            <pc:sldMk cId="1294235506" sldId="2147374477"/>
            <ac:spMk id="15" creationId="{CBAD8DDC-F874-416C-8E48-F9B6A5EAD260}"/>
          </ac:spMkLst>
        </pc:spChg>
        <pc:spChg chg="add mod">
          <ac:chgData name="Maggi, Lorenzo (Nokia - FR/Paris-Saclay)" userId="5725cc8c-e7fe-465f-af86-cfccb36a053d" providerId="ADAL" clId="{55918281-4815-4EB6-B70B-626EFBC47AD2}" dt="2022-03-16T08:50:57.866" v="9004" actId="114"/>
          <ac:spMkLst>
            <pc:docMk/>
            <pc:sldMk cId="1294235506" sldId="2147374477"/>
            <ac:spMk id="16" creationId="{B30620F9-02FD-4BEB-AA9E-8151440074AF}"/>
          </ac:spMkLst>
        </pc:spChg>
        <pc:cxnChg chg="add mod">
          <ac:chgData name="Maggi, Lorenzo (Nokia - FR/Paris-Saclay)" userId="5725cc8c-e7fe-465f-af86-cfccb36a053d" providerId="ADAL" clId="{55918281-4815-4EB6-B70B-626EFBC47AD2}" dt="2022-03-15T23:00:52.257" v="7394" actId="692"/>
          <ac:cxnSpMkLst>
            <pc:docMk/>
            <pc:sldMk cId="1294235506" sldId="2147374477"/>
            <ac:cxnSpMk id="6" creationId="{88F06349-EC4E-4567-88E0-FCE1BBAE680B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23:00:59.094" v="7395" actId="14100"/>
          <ac:cxnSpMkLst>
            <pc:docMk/>
            <pc:sldMk cId="1294235506" sldId="2147374477"/>
            <ac:cxnSpMk id="7" creationId="{5361EF16-66E5-47FF-9A6D-9CD1ED8B7D83}"/>
          </ac:cxnSpMkLst>
        </pc:cxnChg>
        <pc:cxnChg chg="add mod">
          <ac:chgData name="Maggi, Lorenzo (Nokia - FR/Paris-Saclay)" userId="5725cc8c-e7fe-465f-af86-cfccb36a053d" providerId="ADAL" clId="{55918281-4815-4EB6-B70B-626EFBC47AD2}" dt="2022-03-15T23:01:16.388" v="7410" actId="692"/>
          <ac:cxnSpMkLst>
            <pc:docMk/>
            <pc:sldMk cId="1294235506" sldId="2147374477"/>
            <ac:cxnSpMk id="14" creationId="{BBA5EB83-3302-4917-BC6A-669BC059F060}"/>
          </ac:cxnSpMkLst>
        </pc:cxnChg>
      </pc:sldChg>
      <pc:sldChg chg="modSp add ord">
        <pc:chgData name="Maggi, Lorenzo (Nokia - FR/Paris-Saclay)" userId="5725cc8c-e7fe-465f-af86-cfccb36a053d" providerId="ADAL" clId="{55918281-4815-4EB6-B70B-626EFBC47AD2}" dt="2022-03-16T09:15:21.940" v="10004"/>
        <pc:sldMkLst>
          <pc:docMk/>
          <pc:sldMk cId="3832066189" sldId="2147374478"/>
        </pc:sldMkLst>
        <pc:spChg chg="mod">
          <ac:chgData name="Maggi, Lorenzo (Nokia - FR/Paris-Saclay)" userId="5725cc8c-e7fe-465f-af86-cfccb36a053d" providerId="ADAL" clId="{55918281-4815-4EB6-B70B-626EFBC47AD2}" dt="2022-03-16T08:40:23.830" v="8602" actId="20577"/>
          <ac:spMkLst>
            <pc:docMk/>
            <pc:sldMk cId="3832066189" sldId="2147374478"/>
            <ac:spMk id="3" creationId="{4B52C56E-4BCA-4D9B-B173-5878BAB34F00}"/>
          </ac:spMkLst>
        </pc:spChg>
        <pc:spChg chg="mod">
          <ac:chgData name="Maggi, Lorenzo (Nokia - FR/Paris-Saclay)" userId="5725cc8c-e7fe-465f-af86-cfccb36a053d" providerId="ADAL" clId="{55918281-4815-4EB6-B70B-626EFBC47AD2}" dt="2022-03-16T08:40:18.282" v="8596" actId="20577"/>
          <ac:spMkLst>
            <pc:docMk/>
            <pc:sldMk cId="3832066189" sldId="2147374478"/>
            <ac:spMk id="4" creationId="{E2D9BC2B-D9C6-4D3F-8DC3-F38DA766E4F0}"/>
          </ac:spMkLst>
        </pc:spChg>
      </pc:sldChg>
      <pc:sldChg chg="modSp add ord">
        <pc:chgData name="Maggi, Lorenzo (Nokia - FR/Paris-Saclay)" userId="5725cc8c-e7fe-465f-af86-cfccb36a053d" providerId="ADAL" clId="{55918281-4815-4EB6-B70B-626EFBC47AD2}" dt="2022-03-16T09:17:52.408" v="10062" actId="20577"/>
        <pc:sldMkLst>
          <pc:docMk/>
          <pc:sldMk cId="3897793181" sldId="2147374479"/>
        </pc:sldMkLst>
        <pc:spChg chg="mod">
          <ac:chgData name="Maggi, Lorenzo (Nokia - FR/Paris-Saclay)" userId="5725cc8c-e7fe-465f-af86-cfccb36a053d" providerId="ADAL" clId="{55918281-4815-4EB6-B70B-626EFBC47AD2}" dt="2022-03-16T08:43:31.368" v="8618" actId="20577"/>
          <ac:spMkLst>
            <pc:docMk/>
            <pc:sldMk cId="3897793181" sldId="2147374479"/>
            <ac:spMk id="3" creationId="{92CB0087-5902-4737-93EE-E6E11247C80C}"/>
          </ac:spMkLst>
        </pc:spChg>
        <pc:spChg chg="mod">
          <ac:chgData name="Maggi, Lorenzo (Nokia - FR/Paris-Saclay)" userId="5725cc8c-e7fe-465f-af86-cfccb36a053d" providerId="ADAL" clId="{55918281-4815-4EB6-B70B-626EFBC47AD2}" dt="2022-03-16T09:17:52.408" v="10062" actId="20577"/>
          <ac:spMkLst>
            <pc:docMk/>
            <pc:sldMk cId="3897793181" sldId="2147374479"/>
            <ac:spMk id="4" creationId="{328810E0-7F9E-441D-BC0A-9868243911EC}"/>
          </ac:spMkLst>
        </pc:spChg>
      </pc:sldChg>
      <pc:sldChg chg="addSp delSp modSp add">
        <pc:chgData name="Maggi, Lorenzo (Nokia - FR/Paris-Saclay)" userId="5725cc8c-e7fe-465f-af86-cfccb36a053d" providerId="ADAL" clId="{55918281-4815-4EB6-B70B-626EFBC47AD2}" dt="2022-03-16T08:54:42.984" v="9110" actId="20577"/>
        <pc:sldMkLst>
          <pc:docMk/>
          <pc:sldMk cId="3403982859" sldId="2147374480"/>
        </pc:sldMkLst>
        <pc:spChg chg="mod">
          <ac:chgData name="Maggi, Lorenzo (Nokia - FR/Paris-Saclay)" userId="5725cc8c-e7fe-465f-af86-cfccb36a053d" providerId="ADAL" clId="{55918281-4815-4EB6-B70B-626EFBC47AD2}" dt="2022-03-16T08:54:42.984" v="9110" actId="20577"/>
          <ac:spMkLst>
            <pc:docMk/>
            <pc:sldMk cId="3403982859" sldId="2147374480"/>
            <ac:spMk id="3" creationId="{0F2538CE-4747-4946-80B8-1B774EDE801C}"/>
          </ac:spMkLst>
        </pc:spChg>
        <pc:spChg chg="del">
          <ac:chgData name="Maggi, Lorenzo (Nokia - FR/Paris-Saclay)" userId="5725cc8c-e7fe-465f-af86-cfccb36a053d" providerId="ADAL" clId="{55918281-4815-4EB6-B70B-626EFBC47AD2}" dt="2022-03-16T08:48:46.060" v="8896" actId="478"/>
          <ac:spMkLst>
            <pc:docMk/>
            <pc:sldMk cId="3403982859" sldId="2147374480"/>
            <ac:spMk id="4" creationId="{7CFA96FD-0676-4BDF-B4F0-CB03100C352D}"/>
          </ac:spMkLst>
        </pc:spChg>
        <pc:graphicFrameChg chg="add mod modGraphic">
          <ac:chgData name="Maggi, Lorenzo (Nokia - FR/Paris-Saclay)" userId="5725cc8c-e7fe-465f-af86-cfccb36a053d" providerId="ADAL" clId="{55918281-4815-4EB6-B70B-626EFBC47AD2}" dt="2022-03-16T08:52:30.381" v="9093" actId="404"/>
          <ac:graphicFrameMkLst>
            <pc:docMk/>
            <pc:sldMk cId="3403982859" sldId="2147374480"/>
            <ac:graphicFrameMk id="5" creationId="{EB140B44-8D19-4B4D-873A-A2E16CDE4305}"/>
          </ac:graphicFrameMkLst>
        </pc:graphicFrameChg>
      </pc:sldChg>
      <pc:sldChg chg="addSp delSp modSp add">
        <pc:chgData name="Maggi, Lorenzo (Nokia - FR/Paris-Saclay)" userId="5725cc8c-e7fe-465f-af86-cfccb36a053d" providerId="ADAL" clId="{55918281-4815-4EB6-B70B-626EFBC47AD2}" dt="2022-03-16T09:01:38.297" v="9621" actId="1035"/>
        <pc:sldMkLst>
          <pc:docMk/>
          <pc:sldMk cId="1486523295" sldId="2147374481"/>
        </pc:sldMkLst>
        <pc:spChg chg="mod">
          <ac:chgData name="Maggi, Lorenzo (Nokia - FR/Paris-Saclay)" userId="5725cc8c-e7fe-465f-af86-cfccb36a053d" providerId="ADAL" clId="{55918281-4815-4EB6-B70B-626EFBC47AD2}" dt="2022-03-16T08:54:50.094" v="9122" actId="20577"/>
          <ac:spMkLst>
            <pc:docMk/>
            <pc:sldMk cId="1486523295" sldId="2147374481"/>
            <ac:spMk id="3" creationId="{EE98BB73-8B61-4D32-8CD4-8DA439559725}"/>
          </ac:spMkLst>
        </pc:spChg>
        <pc:spChg chg="del">
          <ac:chgData name="Maggi, Lorenzo (Nokia - FR/Paris-Saclay)" userId="5725cc8c-e7fe-465f-af86-cfccb36a053d" providerId="ADAL" clId="{55918281-4815-4EB6-B70B-626EFBC47AD2}" dt="2022-03-16T08:54:53.469" v="9123" actId="478"/>
          <ac:spMkLst>
            <pc:docMk/>
            <pc:sldMk cId="1486523295" sldId="2147374481"/>
            <ac:spMk id="4" creationId="{70DEC4B8-7690-4DD2-AB3C-F39380AD391C}"/>
          </ac:spMkLst>
        </pc:spChg>
        <pc:graphicFrameChg chg="add mod modGraphic">
          <ac:chgData name="Maggi, Lorenzo (Nokia - FR/Paris-Saclay)" userId="5725cc8c-e7fe-465f-af86-cfccb36a053d" providerId="ADAL" clId="{55918281-4815-4EB6-B70B-626EFBC47AD2}" dt="2022-03-16T09:01:38.297" v="9621" actId="1035"/>
          <ac:graphicFrameMkLst>
            <pc:docMk/>
            <pc:sldMk cId="1486523295" sldId="2147374481"/>
            <ac:graphicFrameMk id="5" creationId="{B1DCB34E-4F96-44C5-89DE-EBE412783C38}"/>
          </ac:graphicFrameMkLst>
        </pc:graphicFrameChg>
      </pc:sldChg>
      <pc:sldMasterChg chg="delSldLayout">
        <pc:chgData name="Maggi, Lorenzo (Nokia - FR/Paris-Saclay)" userId="5725cc8c-e7fe-465f-af86-cfccb36a053d" providerId="ADAL" clId="{55918281-4815-4EB6-B70B-626EFBC47AD2}" dt="2022-03-15T08:10:56.318" v="150" actId="2696"/>
        <pc:sldMasterMkLst>
          <pc:docMk/>
          <pc:sldMasterMk cId="3686963845" sldId="2147483678"/>
        </pc:sldMasterMkLst>
        <pc:sldLayoutChg chg="del">
          <pc:chgData name="Maggi, Lorenzo (Nokia - FR/Paris-Saclay)" userId="5725cc8c-e7fe-465f-af86-cfccb36a053d" providerId="ADAL" clId="{55918281-4815-4EB6-B70B-626EFBC47AD2}" dt="2022-03-15T08:10:56.318" v="150" actId="2696"/>
          <pc:sldLayoutMkLst>
            <pc:docMk/>
            <pc:sldMasterMk cId="3686963845" sldId="2147483678"/>
            <pc:sldLayoutMk cId="3745130540" sldId="2147483745"/>
          </pc:sldLayoutMkLst>
        </pc:sldLayoutChg>
        <pc:sldLayoutChg chg="del">
          <pc:chgData name="Maggi, Lorenzo (Nokia - FR/Paris-Saclay)" userId="5725cc8c-e7fe-465f-af86-cfccb36a053d" providerId="ADAL" clId="{55918281-4815-4EB6-B70B-626EFBC47AD2}" dt="2022-03-15T08:10:55.079" v="141" actId="2696"/>
          <pc:sldLayoutMkLst>
            <pc:docMk/>
            <pc:sldMasterMk cId="3686963845" sldId="2147483678"/>
            <pc:sldLayoutMk cId="3175402882" sldId="2147483775"/>
          </pc:sldLayoutMkLst>
        </pc:sldLayoutChg>
      </pc:sldMasterChg>
      <pc:sldMasterChg chg="delSldLayout">
        <pc:chgData name="Maggi, Lorenzo (Nokia - FR/Paris-Saclay)" userId="5725cc8c-e7fe-465f-af86-cfccb36a053d" providerId="ADAL" clId="{55918281-4815-4EB6-B70B-626EFBC47AD2}" dt="2022-03-15T08:10:55.300" v="148" actId="2696"/>
        <pc:sldMasterMkLst>
          <pc:docMk/>
          <pc:sldMasterMk cId="1950218060" sldId="2147483755"/>
        </pc:sldMasterMkLst>
        <pc:sldLayoutChg chg="del">
          <pc:chgData name="Maggi, Lorenzo (Nokia - FR/Paris-Saclay)" userId="5725cc8c-e7fe-465f-af86-cfccb36a053d" providerId="ADAL" clId="{55918281-4815-4EB6-B70B-626EFBC47AD2}" dt="2022-03-15T08:10:55.300" v="148" actId="2696"/>
          <pc:sldLayoutMkLst>
            <pc:docMk/>
            <pc:sldMasterMk cId="1950218060" sldId="2147483755"/>
            <pc:sldLayoutMk cId="3068937503" sldId="2147483762"/>
          </pc:sldLayoutMkLst>
        </pc:sldLayoutChg>
      </pc:sldMasterChg>
    </pc:docChg>
  </pc:docChgLst>
  <pc:docChgLst>
    <pc:chgData name="Lorenzo Maggi (Nokia)" userId="5725cc8c-e7fe-465f-af86-cfccb36a053d" providerId="ADAL" clId="{2169D04F-E643-44E8-9534-B2E75A2DED13}"/>
    <pc:docChg chg="undo custSel addSld delSld modSld sldOrd">
      <pc:chgData name="Lorenzo Maggi (Nokia)" userId="5725cc8c-e7fe-465f-af86-cfccb36a053d" providerId="ADAL" clId="{2169D04F-E643-44E8-9534-B2E75A2DED13}" dt="2023-03-22T08:53:07.675" v="13125" actId="1035"/>
      <pc:docMkLst>
        <pc:docMk/>
      </pc:docMkLst>
      <pc:sldChg chg="modSp">
        <pc:chgData name="Lorenzo Maggi (Nokia)" userId="5725cc8c-e7fe-465f-af86-cfccb36a053d" providerId="ADAL" clId="{2169D04F-E643-44E8-9534-B2E75A2DED13}" dt="2023-03-21T08:46:51.711" v="5792" actId="404"/>
        <pc:sldMkLst>
          <pc:docMk/>
          <pc:sldMk cId="0" sldId="265"/>
        </pc:sldMkLst>
        <pc:spChg chg="mod">
          <ac:chgData name="Lorenzo Maggi (Nokia)" userId="5725cc8c-e7fe-465f-af86-cfccb36a053d" providerId="ADAL" clId="{2169D04F-E643-44E8-9534-B2E75A2DED13}" dt="2023-03-21T08:46:51.711" v="5792" actId="404"/>
          <ac:spMkLst>
            <pc:docMk/>
            <pc:sldMk cId="0" sldId="265"/>
            <ac:spMk id="3075" creationId="{00000000-0000-0000-0000-000000000000}"/>
          </ac:spMkLst>
        </pc:spChg>
      </pc:sldChg>
      <pc:sldChg chg="modSp">
        <pc:chgData name="Lorenzo Maggi (Nokia)" userId="5725cc8c-e7fe-465f-af86-cfccb36a053d" providerId="ADAL" clId="{2169D04F-E643-44E8-9534-B2E75A2DED13}" dt="2023-03-20T12:10:48.078" v="76" actId="20577"/>
        <pc:sldMkLst>
          <pc:docMk/>
          <pc:sldMk cId="3204263781" sldId="2147374475"/>
        </pc:sldMkLst>
        <pc:spChg chg="mod">
          <ac:chgData name="Lorenzo Maggi (Nokia)" userId="5725cc8c-e7fe-465f-af86-cfccb36a053d" providerId="ADAL" clId="{2169D04F-E643-44E8-9534-B2E75A2DED13}" dt="2023-03-20T12:10:48.078" v="76" actId="20577"/>
          <ac:spMkLst>
            <pc:docMk/>
            <pc:sldMk cId="3204263781" sldId="2147374475"/>
            <ac:spMk id="4" creationId="{A7E15E37-1578-4594-BD0D-D03D99D1AE69}"/>
          </ac:spMkLst>
        </pc:spChg>
      </pc:sldChg>
      <pc:sldChg chg="addSp delSp modSp ord">
        <pc:chgData name="Lorenzo Maggi (Nokia)" userId="5725cc8c-e7fe-465f-af86-cfccb36a053d" providerId="ADAL" clId="{2169D04F-E643-44E8-9534-B2E75A2DED13}" dt="2023-03-22T08:25:57.982" v="12653" actId="20577"/>
        <pc:sldMkLst>
          <pc:docMk/>
          <pc:sldMk cId="3832066189" sldId="2147374478"/>
        </pc:sldMkLst>
        <pc:spChg chg="mod">
          <ac:chgData name="Lorenzo Maggi (Nokia)" userId="5725cc8c-e7fe-465f-af86-cfccb36a053d" providerId="ADAL" clId="{2169D04F-E643-44E8-9534-B2E75A2DED13}" dt="2023-03-20T12:36:31.743" v="522" actId="20577"/>
          <ac:spMkLst>
            <pc:docMk/>
            <pc:sldMk cId="3832066189" sldId="2147374478"/>
            <ac:spMk id="3" creationId="{4B52C56E-4BCA-4D9B-B173-5878BAB34F00}"/>
          </ac:spMkLst>
        </pc:spChg>
        <pc:spChg chg="mod">
          <ac:chgData name="Lorenzo Maggi (Nokia)" userId="5725cc8c-e7fe-465f-af86-cfccb36a053d" providerId="ADAL" clId="{2169D04F-E643-44E8-9534-B2E75A2DED13}" dt="2023-03-22T08:25:57.982" v="12653" actId="20577"/>
          <ac:spMkLst>
            <pc:docMk/>
            <pc:sldMk cId="3832066189" sldId="2147374478"/>
            <ac:spMk id="4" creationId="{E2D9BC2B-D9C6-4D3F-8DC3-F38DA766E4F0}"/>
          </ac:spMkLst>
        </pc:spChg>
        <pc:spChg chg="add mod">
          <ac:chgData name="Lorenzo Maggi (Nokia)" userId="5725cc8c-e7fe-465f-af86-cfccb36a053d" providerId="ADAL" clId="{2169D04F-E643-44E8-9534-B2E75A2DED13}" dt="2023-03-20T12:19:47.122" v="221" actId="14100"/>
          <ac:spMkLst>
            <pc:docMk/>
            <pc:sldMk cId="3832066189" sldId="2147374478"/>
            <ac:spMk id="5" creationId="{27710891-053C-4C97-AB1D-F18C3EA4C154}"/>
          </ac:spMkLst>
        </pc:spChg>
        <pc:spChg chg="add mod">
          <ac:chgData name="Lorenzo Maggi (Nokia)" userId="5725cc8c-e7fe-465f-af86-cfccb36a053d" providerId="ADAL" clId="{2169D04F-E643-44E8-9534-B2E75A2DED13}" dt="2023-03-20T12:19:54.059" v="225" actId="20577"/>
          <ac:spMkLst>
            <pc:docMk/>
            <pc:sldMk cId="3832066189" sldId="2147374478"/>
            <ac:spMk id="6" creationId="{C9F7678C-23C3-4F61-8B0D-45290033E00E}"/>
          </ac:spMkLst>
        </pc:spChg>
        <pc:spChg chg="add mod">
          <ac:chgData name="Lorenzo Maggi (Nokia)" userId="5725cc8c-e7fe-465f-af86-cfccb36a053d" providerId="ADAL" clId="{2169D04F-E643-44E8-9534-B2E75A2DED13}" dt="2023-03-20T12:20:02.641" v="229" actId="20577"/>
          <ac:spMkLst>
            <pc:docMk/>
            <pc:sldMk cId="3832066189" sldId="2147374478"/>
            <ac:spMk id="7" creationId="{D9311C69-FF12-4E31-B81B-CA6D85A6466F}"/>
          </ac:spMkLst>
        </pc:spChg>
        <pc:spChg chg="add del">
          <ac:chgData name="Lorenzo Maggi (Nokia)" userId="5725cc8c-e7fe-465f-af86-cfccb36a053d" providerId="ADAL" clId="{2169D04F-E643-44E8-9534-B2E75A2DED13}" dt="2023-03-22T08:21:25.902" v="12532"/>
          <ac:spMkLst>
            <pc:docMk/>
            <pc:sldMk cId="3832066189" sldId="2147374478"/>
            <ac:spMk id="8" creationId="{0A09E9D5-A2EF-4380-A098-75AD73DD84C9}"/>
          </ac:spMkLst>
        </pc:spChg>
        <pc:spChg chg="add mod">
          <ac:chgData name="Lorenzo Maggi (Nokia)" userId="5725cc8c-e7fe-465f-af86-cfccb36a053d" providerId="ADAL" clId="{2169D04F-E643-44E8-9534-B2E75A2DED13}" dt="2023-03-22T08:21:32.840" v="12540" actId="1038"/>
          <ac:spMkLst>
            <pc:docMk/>
            <pc:sldMk cId="3832066189" sldId="2147374478"/>
            <ac:spMk id="10" creationId="{2114AFB8-01C9-41BD-B32A-F9E4E2940AD4}"/>
          </ac:spMkLst>
        </pc:spChg>
        <pc:spChg chg="add mod">
          <ac:chgData name="Lorenzo Maggi (Nokia)" userId="5725cc8c-e7fe-465f-af86-cfccb36a053d" providerId="ADAL" clId="{2169D04F-E643-44E8-9534-B2E75A2DED13}" dt="2023-03-22T08:23:58.292" v="12608" actId="113"/>
          <ac:spMkLst>
            <pc:docMk/>
            <pc:sldMk cId="3832066189" sldId="2147374478"/>
            <ac:spMk id="12" creationId="{B47C8DC4-C6DD-4BC1-A632-075E1E7AB80A}"/>
          </ac:spMkLst>
        </pc:spChg>
        <pc:spChg chg="add mod">
          <ac:chgData name="Lorenzo Maggi (Nokia)" userId="5725cc8c-e7fe-465f-af86-cfccb36a053d" providerId="ADAL" clId="{2169D04F-E643-44E8-9534-B2E75A2DED13}" dt="2023-03-22T08:24:12.007" v="12621" actId="1038"/>
          <ac:spMkLst>
            <pc:docMk/>
            <pc:sldMk cId="3832066189" sldId="2147374478"/>
            <ac:spMk id="14" creationId="{CE35E1BF-46B0-4BF3-8495-459D76B21091}"/>
          </ac:spMkLst>
        </pc:spChg>
        <pc:spChg chg="add mod">
          <ac:chgData name="Lorenzo Maggi (Nokia)" userId="5725cc8c-e7fe-465f-af86-cfccb36a053d" providerId="ADAL" clId="{2169D04F-E643-44E8-9534-B2E75A2DED13}" dt="2023-03-22T08:24:06.933" v="12618" actId="1076"/>
          <ac:spMkLst>
            <pc:docMk/>
            <pc:sldMk cId="3832066189" sldId="2147374478"/>
            <ac:spMk id="16" creationId="{19FD501F-223D-4B65-8A08-866790C43870}"/>
          </ac:spMkLst>
        </pc:spChg>
        <pc:spChg chg="add mod">
          <ac:chgData name="Lorenzo Maggi (Nokia)" userId="5725cc8c-e7fe-465f-af86-cfccb36a053d" providerId="ADAL" clId="{2169D04F-E643-44E8-9534-B2E75A2DED13}" dt="2023-03-22T08:24:36.053" v="12644" actId="1037"/>
          <ac:spMkLst>
            <pc:docMk/>
            <pc:sldMk cId="3832066189" sldId="2147374478"/>
            <ac:spMk id="18" creationId="{1D7F64C4-B8AB-4AB4-BA8A-762F952A2FAD}"/>
          </ac:spMkLst>
        </pc:spChg>
        <pc:cxnChg chg="add mod">
          <ac:chgData name="Lorenzo Maggi (Nokia)" userId="5725cc8c-e7fe-465f-af86-cfccb36a053d" providerId="ADAL" clId="{2169D04F-E643-44E8-9534-B2E75A2DED13}" dt="2023-03-20T12:20:25.914" v="232" actId="14100"/>
          <ac:cxnSpMkLst>
            <pc:docMk/>
            <pc:sldMk cId="3832066189" sldId="2147374478"/>
            <ac:cxnSpMk id="9" creationId="{FE2B0134-D893-42FA-A8FC-BA2490FA6F14}"/>
          </ac:cxnSpMkLst>
        </pc:cxnChg>
        <pc:cxnChg chg="add mod">
          <ac:chgData name="Lorenzo Maggi (Nokia)" userId="5725cc8c-e7fe-465f-af86-cfccb36a053d" providerId="ADAL" clId="{2169D04F-E643-44E8-9534-B2E75A2DED13}" dt="2023-03-20T12:20:32.505" v="235" actId="14100"/>
          <ac:cxnSpMkLst>
            <pc:docMk/>
            <pc:sldMk cId="3832066189" sldId="2147374478"/>
            <ac:cxnSpMk id="11" creationId="{48C8B0C2-EE46-4267-B36B-D607F294983F}"/>
          </ac:cxnSpMkLst>
        </pc:cxnChg>
        <pc:cxnChg chg="add mod">
          <ac:chgData name="Lorenzo Maggi (Nokia)" userId="5725cc8c-e7fe-465f-af86-cfccb36a053d" providerId="ADAL" clId="{2169D04F-E643-44E8-9534-B2E75A2DED13}" dt="2023-03-22T08:24:19.870" v="12623" actId="14100"/>
          <ac:cxnSpMkLst>
            <pc:docMk/>
            <pc:sldMk cId="3832066189" sldId="2147374478"/>
            <ac:cxnSpMk id="15" creationId="{C97FC51D-4E64-4332-812F-83F122709A3A}"/>
          </ac:cxnSpMkLst>
        </pc:cxnChg>
      </pc:sldChg>
      <pc:sldChg chg="modSp">
        <pc:chgData name="Lorenzo Maggi (Nokia)" userId="5725cc8c-e7fe-465f-af86-cfccb36a053d" providerId="ADAL" clId="{2169D04F-E643-44E8-9534-B2E75A2DED13}" dt="2023-03-22T08:20:13.824" v="12530" actId="6549"/>
        <pc:sldMkLst>
          <pc:docMk/>
          <pc:sldMk cId="3403982859" sldId="2147374480"/>
        </pc:sldMkLst>
        <pc:graphicFrameChg chg="mod">
          <ac:chgData name="Lorenzo Maggi (Nokia)" userId="5725cc8c-e7fe-465f-af86-cfccb36a053d" providerId="ADAL" clId="{2169D04F-E643-44E8-9534-B2E75A2DED13}" dt="2023-03-22T08:20:13.824" v="12530" actId="6549"/>
          <ac:graphicFrameMkLst>
            <pc:docMk/>
            <pc:sldMk cId="3403982859" sldId="2147374480"/>
            <ac:graphicFrameMk id="5" creationId="{EB140B44-8D19-4B4D-873A-A2E16CDE4305}"/>
          </ac:graphicFrameMkLst>
        </pc:graphicFrameChg>
      </pc:sldChg>
      <pc:sldChg chg="modSp">
        <pc:chgData name="Lorenzo Maggi (Nokia)" userId="5725cc8c-e7fe-465f-af86-cfccb36a053d" providerId="ADAL" clId="{2169D04F-E643-44E8-9534-B2E75A2DED13}" dt="2023-03-20T13:22:12.062" v="1944" actId="207"/>
        <pc:sldMkLst>
          <pc:docMk/>
          <pc:sldMk cId="1486523295" sldId="2147374481"/>
        </pc:sldMkLst>
        <pc:graphicFrameChg chg="mod">
          <ac:chgData name="Lorenzo Maggi (Nokia)" userId="5725cc8c-e7fe-465f-af86-cfccb36a053d" providerId="ADAL" clId="{2169D04F-E643-44E8-9534-B2E75A2DED13}" dt="2023-03-20T13:22:12.062" v="1944" actId="207"/>
          <ac:graphicFrameMkLst>
            <pc:docMk/>
            <pc:sldMk cId="1486523295" sldId="2147374481"/>
            <ac:graphicFrameMk id="5" creationId="{B1DCB34E-4F96-44C5-89DE-EBE412783C38}"/>
          </ac:graphicFrameMkLst>
        </pc:graphicFrameChg>
      </pc:sldChg>
      <pc:sldChg chg="modSp add">
        <pc:chgData name="Lorenzo Maggi (Nokia)" userId="5725cc8c-e7fe-465f-af86-cfccb36a053d" providerId="ADAL" clId="{2169D04F-E643-44E8-9534-B2E75A2DED13}" dt="2023-03-20T12:24:18.519" v="431" actId="20577"/>
        <pc:sldMkLst>
          <pc:docMk/>
          <pc:sldMk cId="3944278560" sldId="2147374482"/>
        </pc:sldMkLst>
        <pc:spChg chg="mod">
          <ac:chgData name="Lorenzo Maggi (Nokia)" userId="5725cc8c-e7fe-465f-af86-cfccb36a053d" providerId="ADAL" clId="{2169D04F-E643-44E8-9534-B2E75A2DED13}" dt="2023-03-20T12:24:18.519" v="431" actId="20577"/>
          <ac:spMkLst>
            <pc:docMk/>
            <pc:sldMk cId="3944278560" sldId="2147374482"/>
            <ac:spMk id="2" creationId="{48ADA90D-AA01-45AF-B547-FBA791E83EE2}"/>
          </ac:spMkLst>
        </pc:spChg>
      </pc:sldChg>
      <pc:sldChg chg="add del">
        <pc:chgData name="Lorenzo Maggi (Nokia)" userId="5725cc8c-e7fe-465f-af86-cfccb36a053d" providerId="ADAL" clId="{2169D04F-E643-44E8-9534-B2E75A2DED13}" dt="2023-03-20T12:10:13.268" v="67"/>
        <pc:sldMkLst>
          <pc:docMk/>
          <pc:sldMk cId="904485379" sldId="2147374483"/>
        </pc:sldMkLst>
      </pc:sldChg>
      <pc:sldChg chg="modSp add ord">
        <pc:chgData name="Lorenzo Maggi (Nokia)" userId="5725cc8c-e7fe-465f-af86-cfccb36a053d" providerId="ADAL" clId="{2169D04F-E643-44E8-9534-B2E75A2DED13}" dt="2023-03-21T08:48:58.356" v="5803" actId="20577"/>
        <pc:sldMkLst>
          <pc:docMk/>
          <pc:sldMk cId="2220511143" sldId="2147374483"/>
        </pc:sldMkLst>
        <pc:spChg chg="mod">
          <ac:chgData name="Lorenzo Maggi (Nokia)" userId="5725cc8c-e7fe-465f-af86-cfccb36a053d" providerId="ADAL" clId="{2169D04F-E643-44E8-9534-B2E75A2DED13}" dt="2023-03-21T08:48:58.356" v="5803" actId="20577"/>
          <ac:spMkLst>
            <pc:docMk/>
            <pc:sldMk cId="2220511143" sldId="2147374483"/>
            <ac:spMk id="2" creationId="{48ADA90D-AA01-45AF-B547-FBA791E83EE2}"/>
          </ac:spMkLst>
        </pc:spChg>
      </pc:sldChg>
      <pc:sldChg chg="add del">
        <pc:chgData name="Lorenzo Maggi (Nokia)" userId="5725cc8c-e7fe-465f-af86-cfccb36a053d" providerId="ADAL" clId="{2169D04F-E643-44E8-9534-B2E75A2DED13}" dt="2023-03-20T12:11:09.316" v="116"/>
        <pc:sldMkLst>
          <pc:docMk/>
          <pc:sldMk cId="2433399146" sldId="2147374484"/>
        </pc:sldMkLst>
      </pc:sldChg>
      <pc:sldChg chg="modSp add del">
        <pc:chgData name="Lorenzo Maggi (Nokia)" userId="5725cc8c-e7fe-465f-af86-cfccb36a053d" providerId="ADAL" clId="{2169D04F-E643-44E8-9534-B2E75A2DED13}" dt="2023-03-20T16:00:15.931" v="5605" actId="2696"/>
        <pc:sldMkLst>
          <pc:docMk/>
          <pc:sldMk cId="2986709899" sldId="2147374484"/>
        </pc:sldMkLst>
        <pc:spChg chg="mod">
          <ac:chgData name="Lorenzo Maggi (Nokia)" userId="5725cc8c-e7fe-465f-af86-cfccb36a053d" providerId="ADAL" clId="{2169D04F-E643-44E8-9534-B2E75A2DED13}" dt="2023-03-20T12:11:21.583" v="132" actId="6549"/>
          <ac:spMkLst>
            <pc:docMk/>
            <pc:sldMk cId="2986709899" sldId="2147374484"/>
            <ac:spMk id="2" creationId="{48ADA90D-AA01-45AF-B547-FBA791E83EE2}"/>
          </ac:spMkLst>
        </pc:spChg>
      </pc:sldChg>
      <pc:sldChg chg="addSp delSp modSp add">
        <pc:chgData name="Lorenzo Maggi (Nokia)" userId="5725cc8c-e7fe-465f-af86-cfccb36a053d" providerId="ADAL" clId="{2169D04F-E643-44E8-9534-B2E75A2DED13}" dt="2023-03-22T08:27:28.101" v="12677" actId="1036"/>
        <pc:sldMkLst>
          <pc:docMk/>
          <pc:sldMk cId="3922015706" sldId="2147374485"/>
        </pc:sldMkLst>
        <pc:spChg chg="mod">
          <ac:chgData name="Lorenzo Maggi (Nokia)" userId="5725cc8c-e7fe-465f-af86-cfccb36a053d" providerId="ADAL" clId="{2169D04F-E643-44E8-9534-B2E75A2DED13}" dt="2023-03-20T12:37:04.799" v="582" actId="20577"/>
          <ac:spMkLst>
            <pc:docMk/>
            <pc:sldMk cId="3922015706" sldId="2147374485"/>
            <ac:spMk id="3" creationId="{500335A8-2F40-47CF-B03B-F4E2FB01DFB2}"/>
          </ac:spMkLst>
        </pc:spChg>
        <pc:spChg chg="mod">
          <ac:chgData name="Lorenzo Maggi (Nokia)" userId="5725cc8c-e7fe-465f-af86-cfccb36a053d" providerId="ADAL" clId="{2169D04F-E643-44E8-9534-B2E75A2DED13}" dt="2023-03-21T15:16:44.199" v="10981" actId="14100"/>
          <ac:spMkLst>
            <pc:docMk/>
            <pc:sldMk cId="3922015706" sldId="2147374485"/>
            <ac:spMk id="4" creationId="{4998B315-A9D5-43DE-889A-FBE044C263AC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5" creationId="{A11587CF-A253-4C2B-BDD6-71AF599DF59A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6" creationId="{35C5CBE2-FA2E-4A6D-B145-F39740C44652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7" creationId="{3B7E0A88-C0B2-4EC7-B676-2F5A35D2D360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8" creationId="{018361F5-F557-41E0-ADAC-B3898E4D0CD9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9" creationId="{C58F595E-340E-4603-91CD-BBC3562B3396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10" creationId="{54F6F5E0-1BDF-40BA-A26E-B6B7B2B30F7D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11" creationId="{B4F20D05-EEAE-4AC4-AC5B-692F009673C9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12" creationId="{E9E66C12-387C-494F-B0C7-65467D918BB9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13" creationId="{8CEDC118-62D2-425A-883D-0BB9EBCD9033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14" creationId="{AF7A9EC4-0D88-4636-BD6E-25EF54629C57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15" creationId="{9C9DBF98-BEF8-458F-AB73-535407347089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16" creationId="{23E89E26-06CA-48C5-8D1D-273F1D2519B1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17" creationId="{C7455A22-8B77-4A9D-B2A8-71D3CE085178}"/>
          </ac:spMkLst>
        </pc:spChg>
        <pc:spChg chg="add mod">
          <ac:chgData name="Lorenzo Maggi (Nokia)" userId="5725cc8c-e7fe-465f-af86-cfccb36a053d" providerId="ADAL" clId="{2169D04F-E643-44E8-9534-B2E75A2DED13}" dt="2023-03-20T12:58:21.661" v="1570" actId="1036"/>
          <ac:spMkLst>
            <pc:docMk/>
            <pc:sldMk cId="3922015706" sldId="2147374485"/>
            <ac:spMk id="18" creationId="{9E45715C-3040-4CDA-BD7E-DFD6918B9754}"/>
          </ac:spMkLst>
        </pc:spChg>
        <pc:spChg chg="add del mod">
          <ac:chgData name="Lorenzo Maggi (Nokia)" userId="5725cc8c-e7fe-465f-af86-cfccb36a053d" providerId="ADAL" clId="{2169D04F-E643-44E8-9534-B2E75A2DED13}" dt="2023-03-20T12:54:27.717" v="1207" actId="478"/>
          <ac:spMkLst>
            <pc:docMk/>
            <pc:sldMk cId="3922015706" sldId="2147374485"/>
            <ac:spMk id="19" creationId="{96097FE4-FE3F-4AD2-920A-1B08C4B46D28}"/>
          </ac:spMkLst>
        </pc:spChg>
        <pc:spChg chg="add del mod">
          <ac:chgData name="Lorenzo Maggi (Nokia)" userId="5725cc8c-e7fe-465f-af86-cfccb36a053d" providerId="ADAL" clId="{2169D04F-E643-44E8-9534-B2E75A2DED13}" dt="2023-03-20T12:54:26.484" v="1206" actId="478"/>
          <ac:spMkLst>
            <pc:docMk/>
            <pc:sldMk cId="3922015706" sldId="2147374485"/>
            <ac:spMk id="20" creationId="{7130A8B4-F75C-42E2-B023-4C3C66ED3115}"/>
          </ac:spMkLst>
        </pc:spChg>
        <pc:spChg chg="add del mod">
          <ac:chgData name="Lorenzo Maggi (Nokia)" userId="5725cc8c-e7fe-465f-af86-cfccb36a053d" providerId="ADAL" clId="{2169D04F-E643-44E8-9534-B2E75A2DED13}" dt="2023-03-20T12:54:28.853" v="1208" actId="478"/>
          <ac:spMkLst>
            <pc:docMk/>
            <pc:sldMk cId="3922015706" sldId="2147374485"/>
            <ac:spMk id="21" creationId="{4FC8ADEC-B3F7-4256-AC96-0F7A3DF0731E}"/>
          </ac:spMkLst>
        </pc:spChg>
        <pc:spChg chg="add del mod">
          <ac:chgData name="Lorenzo Maggi (Nokia)" userId="5725cc8c-e7fe-465f-af86-cfccb36a053d" providerId="ADAL" clId="{2169D04F-E643-44E8-9534-B2E75A2DED13}" dt="2023-03-20T12:54:29.834" v="1209" actId="478"/>
          <ac:spMkLst>
            <pc:docMk/>
            <pc:sldMk cId="3922015706" sldId="2147374485"/>
            <ac:spMk id="22" creationId="{8EE3ABDB-294D-48DD-B36C-4A88F704F0E8}"/>
          </ac:spMkLst>
        </pc:spChg>
        <pc:spChg chg="add del mod">
          <ac:chgData name="Lorenzo Maggi (Nokia)" userId="5725cc8c-e7fe-465f-af86-cfccb36a053d" providerId="ADAL" clId="{2169D04F-E643-44E8-9534-B2E75A2DED13}" dt="2023-03-20T12:55:27.783" v="1295" actId="478"/>
          <ac:spMkLst>
            <pc:docMk/>
            <pc:sldMk cId="3922015706" sldId="2147374485"/>
            <ac:spMk id="23" creationId="{7D5AB69A-5649-4B61-A99A-51B96F0FE1AB}"/>
          </ac:spMkLst>
        </pc:spChg>
        <pc:spChg chg="add del mod">
          <ac:chgData name="Lorenzo Maggi (Nokia)" userId="5725cc8c-e7fe-465f-af86-cfccb36a053d" providerId="ADAL" clId="{2169D04F-E643-44E8-9534-B2E75A2DED13}" dt="2023-03-20T12:55:27.783" v="1295" actId="478"/>
          <ac:spMkLst>
            <pc:docMk/>
            <pc:sldMk cId="3922015706" sldId="2147374485"/>
            <ac:spMk id="24" creationId="{F4347351-B97A-409A-88C5-58AA2EF58D93}"/>
          </ac:spMkLst>
        </pc:spChg>
        <pc:spChg chg="add del mod">
          <ac:chgData name="Lorenzo Maggi (Nokia)" userId="5725cc8c-e7fe-465f-af86-cfccb36a053d" providerId="ADAL" clId="{2169D04F-E643-44E8-9534-B2E75A2DED13}" dt="2023-03-20T12:55:27.783" v="1295" actId="478"/>
          <ac:spMkLst>
            <pc:docMk/>
            <pc:sldMk cId="3922015706" sldId="2147374485"/>
            <ac:spMk id="25" creationId="{0A2BC76E-ECBC-4600-B1D2-9AC78698367A}"/>
          </ac:spMkLst>
        </pc:spChg>
        <pc:spChg chg="add del mod">
          <ac:chgData name="Lorenzo Maggi (Nokia)" userId="5725cc8c-e7fe-465f-af86-cfccb36a053d" providerId="ADAL" clId="{2169D04F-E643-44E8-9534-B2E75A2DED13}" dt="2023-03-20T12:55:27.783" v="1295" actId="478"/>
          <ac:spMkLst>
            <pc:docMk/>
            <pc:sldMk cId="3922015706" sldId="2147374485"/>
            <ac:spMk id="26" creationId="{76B2E178-81A3-4EE0-A4EC-B0D868776A81}"/>
          </ac:spMkLst>
        </pc:spChg>
        <pc:spChg chg="add mod">
          <ac:chgData name="Lorenzo Maggi (Nokia)" userId="5725cc8c-e7fe-465f-af86-cfccb36a053d" providerId="ADAL" clId="{2169D04F-E643-44E8-9534-B2E75A2DED13}" dt="2023-03-21T15:17:07.912" v="11000" actId="1038"/>
          <ac:spMkLst>
            <pc:docMk/>
            <pc:sldMk cId="3922015706" sldId="2147374485"/>
            <ac:spMk id="27" creationId="{6A722EFD-1584-42D7-9CD3-8CA4DF3AF21A}"/>
          </ac:spMkLst>
        </pc:spChg>
        <pc:spChg chg="add mod">
          <ac:chgData name="Lorenzo Maggi (Nokia)" userId="5725cc8c-e7fe-465f-af86-cfccb36a053d" providerId="ADAL" clId="{2169D04F-E643-44E8-9534-B2E75A2DED13}" dt="2023-03-20T12:57:34.804" v="1453" actId="1038"/>
          <ac:spMkLst>
            <pc:docMk/>
            <pc:sldMk cId="3922015706" sldId="2147374485"/>
            <ac:spMk id="28" creationId="{92BE0868-5437-401A-97A4-DFB04B6560A6}"/>
          </ac:spMkLst>
        </pc:spChg>
        <pc:spChg chg="add mod">
          <ac:chgData name="Lorenzo Maggi (Nokia)" userId="5725cc8c-e7fe-465f-af86-cfccb36a053d" providerId="ADAL" clId="{2169D04F-E643-44E8-9534-B2E75A2DED13}" dt="2023-03-20T12:57:57.999" v="1517" actId="1038"/>
          <ac:spMkLst>
            <pc:docMk/>
            <pc:sldMk cId="3922015706" sldId="2147374485"/>
            <ac:spMk id="29" creationId="{667C1A88-36AC-4DA8-AA2D-BD977D074A04}"/>
          </ac:spMkLst>
        </pc:spChg>
        <pc:spChg chg="add mod">
          <ac:chgData name="Lorenzo Maggi (Nokia)" userId="5725cc8c-e7fe-465f-af86-cfccb36a053d" providerId="ADAL" clId="{2169D04F-E643-44E8-9534-B2E75A2DED13}" dt="2023-03-21T15:17:02.521" v="10991" actId="1037"/>
          <ac:spMkLst>
            <pc:docMk/>
            <pc:sldMk cId="3922015706" sldId="2147374485"/>
            <ac:spMk id="30" creationId="{015361A2-1C7A-434A-8A9F-10EBE90A3B02}"/>
          </ac:spMkLst>
        </pc:spChg>
        <pc:spChg chg="add mod">
          <ac:chgData name="Lorenzo Maggi (Nokia)" userId="5725cc8c-e7fe-465f-af86-cfccb36a053d" providerId="ADAL" clId="{2169D04F-E643-44E8-9534-B2E75A2DED13}" dt="2023-03-20T12:58:03.367" v="1544" actId="1038"/>
          <ac:spMkLst>
            <pc:docMk/>
            <pc:sldMk cId="3922015706" sldId="2147374485"/>
            <ac:spMk id="31" creationId="{32B03CF3-2347-41BF-AE24-F05987E54E18}"/>
          </ac:spMkLst>
        </pc:spChg>
        <pc:spChg chg="add mod">
          <ac:chgData name="Lorenzo Maggi (Nokia)" userId="5725cc8c-e7fe-465f-af86-cfccb36a053d" providerId="ADAL" clId="{2169D04F-E643-44E8-9534-B2E75A2DED13}" dt="2023-03-20T12:58:07.679" v="1549" actId="1035"/>
          <ac:spMkLst>
            <pc:docMk/>
            <pc:sldMk cId="3922015706" sldId="2147374485"/>
            <ac:spMk id="32" creationId="{F5C64EA3-63AD-4CC5-BA4B-C3C422C079BB}"/>
          </ac:spMkLst>
        </pc:spChg>
        <pc:spChg chg="add mod">
          <ac:chgData name="Lorenzo Maggi (Nokia)" userId="5725cc8c-e7fe-465f-af86-cfccb36a053d" providerId="ADAL" clId="{2169D04F-E643-44E8-9534-B2E75A2DED13}" dt="2023-03-20T12:57:44.214" v="1476" actId="1038"/>
          <ac:spMkLst>
            <pc:docMk/>
            <pc:sldMk cId="3922015706" sldId="2147374485"/>
            <ac:spMk id="33" creationId="{CA2C8E61-F10B-48DD-9703-12FD67A03364}"/>
          </ac:spMkLst>
        </pc:spChg>
        <pc:spChg chg="add mod">
          <ac:chgData name="Lorenzo Maggi (Nokia)" userId="5725cc8c-e7fe-465f-af86-cfccb36a053d" providerId="ADAL" clId="{2169D04F-E643-44E8-9534-B2E75A2DED13}" dt="2023-03-20T12:53:40.562" v="1144" actId="20577"/>
          <ac:spMkLst>
            <pc:docMk/>
            <pc:sldMk cId="3922015706" sldId="2147374485"/>
            <ac:spMk id="34" creationId="{B4FBE6F3-D2F2-41EB-8107-AC26FDC0943C}"/>
          </ac:spMkLst>
        </pc:spChg>
        <pc:spChg chg="add mod">
          <ac:chgData name="Lorenzo Maggi (Nokia)" userId="5725cc8c-e7fe-465f-af86-cfccb36a053d" providerId="ADAL" clId="{2169D04F-E643-44E8-9534-B2E75A2DED13}" dt="2023-03-22T08:26:13.825" v="12655" actId="20577"/>
          <ac:spMkLst>
            <pc:docMk/>
            <pc:sldMk cId="3922015706" sldId="2147374485"/>
            <ac:spMk id="35" creationId="{76488D90-A21F-4767-82A6-92D984C688E8}"/>
          </ac:spMkLst>
        </pc:spChg>
        <pc:spChg chg="add mod">
          <ac:chgData name="Lorenzo Maggi (Nokia)" userId="5725cc8c-e7fe-465f-af86-cfccb36a053d" providerId="ADAL" clId="{2169D04F-E643-44E8-9534-B2E75A2DED13}" dt="2023-03-20T12:55:12.461" v="1294" actId="1076"/>
          <ac:spMkLst>
            <pc:docMk/>
            <pc:sldMk cId="3922015706" sldId="2147374485"/>
            <ac:spMk id="36" creationId="{29007EA6-6DF5-44AE-9557-99ECB64CC477}"/>
          </ac:spMkLst>
        </pc:spChg>
        <pc:spChg chg="add mod">
          <ac:chgData name="Lorenzo Maggi (Nokia)" userId="5725cc8c-e7fe-465f-af86-cfccb36a053d" providerId="ADAL" clId="{2169D04F-E643-44E8-9534-B2E75A2DED13}" dt="2023-03-20T12:55:06.853" v="1293" actId="1076"/>
          <ac:spMkLst>
            <pc:docMk/>
            <pc:sldMk cId="3922015706" sldId="2147374485"/>
            <ac:spMk id="37" creationId="{849D9C5B-D7E2-427B-822E-93CDA2C6F5B6}"/>
          </ac:spMkLst>
        </pc:spChg>
        <pc:spChg chg="add mod">
          <ac:chgData name="Lorenzo Maggi (Nokia)" userId="5725cc8c-e7fe-465f-af86-cfccb36a053d" providerId="ADAL" clId="{2169D04F-E643-44E8-9534-B2E75A2DED13}" dt="2023-03-20T12:55:01.436" v="1292" actId="1076"/>
          <ac:spMkLst>
            <pc:docMk/>
            <pc:sldMk cId="3922015706" sldId="2147374485"/>
            <ac:spMk id="38" creationId="{5A480614-B91F-4466-B089-F9E48AB33875}"/>
          </ac:spMkLst>
        </pc:spChg>
        <pc:spChg chg="add mod">
          <ac:chgData name="Lorenzo Maggi (Nokia)" userId="5725cc8c-e7fe-465f-af86-cfccb36a053d" providerId="ADAL" clId="{2169D04F-E643-44E8-9534-B2E75A2DED13}" dt="2023-03-20T13:00:01.113" v="1606" actId="108"/>
          <ac:spMkLst>
            <pc:docMk/>
            <pc:sldMk cId="3922015706" sldId="2147374485"/>
            <ac:spMk id="39" creationId="{AAA1B9B3-DD29-401D-AED3-82B1C10593D1}"/>
          </ac:spMkLst>
        </pc:spChg>
        <pc:spChg chg="add mod">
          <ac:chgData name="Lorenzo Maggi (Nokia)" userId="5725cc8c-e7fe-465f-af86-cfccb36a053d" providerId="ADAL" clId="{2169D04F-E643-44E8-9534-B2E75A2DED13}" dt="2023-03-20T12:59:58.731" v="1605" actId="108"/>
          <ac:spMkLst>
            <pc:docMk/>
            <pc:sldMk cId="3922015706" sldId="2147374485"/>
            <ac:spMk id="40" creationId="{D5B85D1E-A064-4B59-BA90-06E4CEDE5E78}"/>
          </ac:spMkLst>
        </pc:spChg>
        <pc:spChg chg="add mod">
          <ac:chgData name="Lorenzo Maggi (Nokia)" userId="5725cc8c-e7fe-465f-af86-cfccb36a053d" providerId="ADAL" clId="{2169D04F-E643-44E8-9534-B2E75A2DED13}" dt="2023-03-20T12:59:56.517" v="1604" actId="108"/>
          <ac:spMkLst>
            <pc:docMk/>
            <pc:sldMk cId="3922015706" sldId="2147374485"/>
            <ac:spMk id="41" creationId="{08D17F5F-47B4-4B1C-9F3D-E9E78470A694}"/>
          </ac:spMkLst>
        </pc:spChg>
        <pc:spChg chg="add mod">
          <ac:chgData name="Lorenzo Maggi (Nokia)" userId="5725cc8c-e7fe-465f-af86-cfccb36a053d" providerId="ADAL" clId="{2169D04F-E643-44E8-9534-B2E75A2DED13}" dt="2023-03-20T13:00:03.267" v="1607" actId="108"/>
          <ac:spMkLst>
            <pc:docMk/>
            <pc:sldMk cId="3922015706" sldId="2147374485"/>
            <ac:spMk id="42" creationId="{79CA72D4-492E-4E81-9534-F4AA1DB7FC57}"/>
          </ac:spMkLst>
        </pc:spChg>
        <pc:spChg chg="add mod">
          <ac:chgData name="Lorenzo Maggi (Nokia)" userId="5725cc8c-e7fe-465f-af86-cfccb36a053d" providerId="ADAL" clId="{2169D04F-E643-44E8-9534-B2E75A2DED13}" dt="2023-03-20T12:57:07.978" v="1430" actId="20577"/>
          <ac:spMkLst>
            <pc:docMk/>
            <pc:sldMk cId="3922015706" sldId="2147374485"/>
            <ac:spMk id="43" creationId="{6B241EC7-8C10-471D-81A8-3D377332A1EC}"/>
          </ac:spMkLst>
        </pc:spChg>
        <pc:spChg chg="add mod">
          <ac:chgData name="Lorenzo Maggi (Nokia)" userId="5725cc8c-e7fe-465f-af86-cfccb36a053d" providerId="ADAL" clId="{2169D04F-E643-44E8-9534-B2E75A2DED13}" dt="2023-03-20T12:57:23.652" v="1437" actId="14100"/>
          <ac:spMkLst>
            <pc:docMk/>
            <pc:sldMk cId="3922015706" sldId="2147374485"/>
            <ac:spMk id="44" creationId="{07C8EA86-F1CA-43C8-8AB0-FABDB515161C}"/>
          </ac:spMkLst>
        </pc:spChg>
        <pc:spChg chg="add mod">
          <ac:chgData name="Lorenzo Maggi (Nokia)" userId="5725cc8c-e7fe-465f-af86-cfccb36a053d" providerId="ADAL" clId="{2169D04F-E643-44E8-9534-B2E75A2DED13}" dt="2023-03-22T08:27:28.101" v="12677" actId="1036"/>
          <ac:spMkLst>
            <pc:docMk/>
            <pc:sldMk cId="3922015706" sldId="2147374485"/>
            <ac:spMk id="45" creationId="{6B6F21EC-3AF8-4BF6-A25B-15932CD29C3C}"/>
          </ac:spMkLst>
        </pc:spChg>
        <pc:spChg chg="add mod">
          <ac:chgData name="Lorenzo Maggi (Nokia)" userId="5725cc8c-e7fe-465f-af86-cfccb36a053d" providerId="ADAL" clId="{2169D04F-E643-44E8-9534-B2E75A2DED13}" dt="2023-03-22T08:27:08.214" v="12663" actId="688"/>
          <ac:spMkLst>
            <pc:docMk/>
            <pc:sldMk cId="3922015706" sldId="2147374485"/>
            <ac:spMk id="46" creationId="{D38D5172-D3ED-4883-A8B4-885A3DB831FB}"/>
          </ac:spMkLst>
        </pc:spChg>
        <pc:spChg chg="add mod">
          <ac:chgData name="Lorenzo Maggi (Nokia)" userId="5725cc8c-e7fe-465f-af86-cfccb36a053d" providerId="ADAL" clId="{2169D04F-E643-44E8-9534-B2E75A2DED13}" dt="2023-03-20T13:22:47.803" v="1947" actId="1076"/>
          <ac:spMkLst>
            <pc:docMk/>
            <pc:sldMk cId="3922015706" sldId="2147374485"/>
            <ac:spMk id="47" creationId="{BC96BD42-4472-4CB1-8B31-FCF89FB9509E}"/>
          </ac:spMkLst>
        </pc:spChg>
      </pc:sldChg>
      <pc:sldChg chg="modSp add">
        <pc:chgData name="Lorenzo Maggi (Nokia)" userId="5725cc8c-e7fe-465f-af86-cfccb36a053d" providerId="ADAL" clId="{2169D04F-E643-44E8-9534-B2E75A2DED13}" dt="2023-03-22T08:29:53.813" v="12707"/>
        <pc:sldMkLst>
          <pc:docMk/>
          <pc:sldMk cId="88425943" sldId="2147374486"/>
        </pc:sldMkLst>
        <pc:spChg chg="mod">
          <ac:chgData name="Lorenzo Maggi (Nokia)" userId="5725cc8c-e7fe-465f-af86-cfccb36a053d" providerId="ADAL" clId="{2169D04F-E643-44E8-9534-B2E75A2DED13}" dt="2023-03-20T13:00:43.197" v="1634" actId="20577"/>
          <ac:spMkLst>
            <pc:docMk/>
            <pc:sldMk cId="88425943" sldId="2147374486"/>
            <ac:spMk id="3" creationId="{4913D9DB-FBCA-4E24-8FD5-ACF5A284157B}"/>
          </ac:spMkLst>
        </pc:spChg>
        <pc:spChg chg="mod">
          <ac:chgData name="Lorenzo Maggi (Nokia)" userId="5725cc8c-e7fe-465f-af86-cfccb36a053d" providerId="ADAL" clId="{2169D04F-E643-44E8-9534-B2E75A2DED13}" dt="2023-03-22T08:29:53.813" v="12707"/>
          <ac:spMkLst>
            <pc:docMk/>
            <pc:sldMk cId="88425943" sldId="2147374486"/>
            <ac:spMk id="4" creationId="{513360DA-3A78-44B6-B2F7-D2AE0EBC5DEA}"/>
          </ac:spMkLst>
        </pc:spChg>
      </pc:sldChg>
      <pc:sldChg chg="addSp delSp modSp add">
        <pc:chgData name="Lorenzo Maggi (Nokia)" userId="5725cc8c-e7fe-465f-af86-cfccb36a053d" providerId="ADAL" clId="{2169D04F-E643-44E8-9534-B2E75A2DED13}" dt="2023-03-22T08:34:50.523" v="12737" actId="1038"/>
        <pc:sldMkLst>
          <pc:docMk/>
          <pc:sldMk cId="2697459802" sldId="2147374487"/>
        </pc:sldMkLst>
        <pc:spChg chg="mod">
          <ac:chgData name="Lorenzo Maggi (Nokia)" userId="5725cc8c-e7fe-465f-af86-cfccb36a053d" providerId="ADAL" clId="{2169D04F-E643-44E8-9534-B2E75A2DED13}" dt="2023-03-21T08:49:25.995" v="5866" actId="20577"/>
          <ac:spMkLst>
            <pc:docMk/>
            <pc:sldMk cId="2697459802" sldId="2147374487"/>
            <ac:spMk id="3" creationId="{D9F879CB-AD6D-4DE2-B9AB-4F4CD31FFCAA}"/>
          </ac:spMkLst>
        </pc:spChg>
        <pc:spChg chg="mod">
          <ac:chgData name="Lorenzo Maggi (Nokia)" userId="5725cc8c-e7fe-465f-af86-cfccb36a053d" providerId="ADAL" clId="{2169D04F-E643-44E8-9534-B2E75A2DED13}" dt="2023-03-22T08:30:52.127" v="12716" actId="20577"/>
          <ac:spMkLst>
            <pc:docMk/>
            <pc:sldMk cId="2697459802" sldId="2147374487"/>
            <ac:spMk id="4" creationId="{A5F2367E-006E-40AF-9113-61675ECB7D9F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5" creationId="{0E285F90-22E9-472E-883F-67D857CF9669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9" creationId="{0E200274-4215-4E82-9EB5-93F4297C7733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13" creationId="{7178D0C2-609F-4170-BC44-16EABEF145C4}"/>
          </ac:spMkLst>
        </pc:spChg>
        <pc:spChg chg="add del">
          <ac:chgData name="Lorenzo Maggi (Nokia)" userId="5725cc8c-e7fe-465f-af86-cfccb36a053d" providerId="ADAL" clId="{2169D04F-E643-44E8-9534-B2E75A2DED13}" dt="2023-03-20T14:10:52.311" v="2806"/>
          <ac:spMkLst>
            <pc:docMk/>
            <pc:sldMk cId="2697459802" sldId="2147374487"/>
            <ac:spMk id="14" creationId="{DA03F36D-D8AF-4303-8BD2-76BE062534E4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15" creationId="{EAFBDA2F-6C50-411F-BACC-C7830B366435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21" creationId="{C9D16902-8372-4D32-9723-AE313FE6A786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22" creationId="{4A5DE02E-A978-4604-8555-93AA46D91EB5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23" creationId="{C0C6E57C-3604-4A58-B7F3-B6426304B072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27" creationId="{88729A4C-005D-4F1C-AA27-1B89C8F5508E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28" creationId="{B57D1524-8A75-40D2-AF59-0BB8BA4604D4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31" creationId="{288BEDCB-A3DF-45EB-A1B3-33B454B23524}"/>
          </ac:spMkLst>
        </pc:spChg>
        <pc:spChg chg="add mod">
          <ac:chgData name="Lorenzo Maggi (Nokia)" userId="5725cc8c-e7fe-465f-af86-cfccb36a053d" providerId="ADAL" clId="{2169D04F-E643-44E8-9534-B2E75A2DED13}" dt="2023-03-22T08:34:50.523" v="12737" actId="1038"/>
          <ac:spMkLst>
            <pc:docMk/>
            <pc:sldMk cId="2697459802" sldId="2147374487"/>
            <ac:spMk id="36" creationId="{971A5EBE-2F9C-4EE1-8127-333C4115B9A5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37" creationId="{0BC32A84-DF6F-46EA-9154-62CD08FAD7C7}"/>
          </ac:spMkLst>
        </pc:spChg>
        <pc:spChg chg="add del mod">
          <ac:chgData name="Lorenzo Maggi (Nokia)" userId="5725cc8c-e7fe-465f-af86-cfccb36a053d" providerId="ADAL" clId="{2169D04F-E643-44E8-9534-B2E75A2DED13}" dt="2023-03-20T14:22:50.783" v="3119" actId="478"/>
          <ac:spMkLst>
            <pc:docMk/>
            <pc:sldMk cId="2697459802" sldId="2147374487"/>
            <ac:spMk id="39" creationId="{8F5B2F76-E4BB-4C51-A029-47FFFE20D32C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42" creationId="{D2BD04B6-8F97-4647-8024-3C0F9CA4F270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43" creationId="{8B9BCF92-CAA4-417D-937D-A07C0CAC6669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46" creationId="{F1E7108B-F68E-466B-853E-BFB218CE18E6}"/>
          </ac:spMkLst>
        </pc:spChg>
        <pc:spChg chg="add mod">
          <ac:chgData name="Lorenzo Maggi (Nokia)" userId="5725cc8c-e7fe-465f-af86-cfccb36a053d" providerId="ADAL" clId="{2169D04F-E643-44E8-9534-B2E75A2DED13}" dt="2023-03-20T14:30:22.627" v="3423" actId="1038"/>
          <ac:spMkLst>
            <pc:docMk/>
            <pc:sldMk cId="2697459802" sldId="2147374487"/>
            <ac:spMk id="47" creationId="{E14D6211-EA93-47DD-A6DE-D1A872E857AE}"/>
          </ac:spMkLst>
        </pc:spChg>
        <pc:spChg chg="add mod">
          <ac:chgData name="Lorenzo Maggi (Nokia)" userId="5725cc8c-e7fe-465f-af86-cfccb36a053d" providerId="ADAL" clId="{2169D04F-E643-44E8-9534-B2E75A2DED13}" dt="2023-03-22T08:32:07.114" v="12729" actId="20577"/>
          <ac:spMkLst>
            <pc:docMk/>
            <pc:sldMk cId="2697459802" sldId="2147374487"/>
            <ac:spMk id="57" creationId="{D064ED87-D4DD-4606-92ED-4E68928A23BB}"/>
          </ac:spMkLst>
        </pc:spChg>
        <pc:spChg chg="add mod">
          <ac:chgData name="Lorenzo Maggi (Nokia)" userId="5725cc8c-e7fe-465f-af86-cfccb36a053d" providerId="ADAL" clId="{2169D04F-E643-44E8-9534-B2E75A2DED13}" dt="2023-03-20T14:37:55.658" v="3741" actId="20577"/>
          <ac:spMkLst>
            <pc:docMk/>
            <pc:sldMk cId="2697459802" sldId="2147374487"/>
            <ac:spMk id="58" creationId="{15E73D8B-DF70-4A75-9A19-F2AFCD66C004}"/>
          </ac:spMkLst>
        </pc:spChg>
        <pc:cxnChg chg="add mod">
          <ac:chgData name="Lorenzo Maggi (Nokia)" userId="5725cc8c-e7fe-465f-af86-cfccb36a053d" providerId="ADAL" clId="{2169D04F-E643-44E8-9534-B2E75A2DED13}" dt="2023-03-20T14:30:22.627" v="3423" actId="1038"/>
          <ac:cxnSpMkLst>
            <pc:docMk/>
            <pc:sldMk cId="2697459802" sldId="2147374487"/>
            <ac:cxnSpMk id="7" creationId="{766D94BD-A1AC-40BD-8032-AA3593AABC9B}"/>
          </ac:cxnSpMkLst>
        </pc:cxnChg>
        <pc:cxnChg chg="add mod">
          <ac:chgData name="Lorenzo Maggi (Nokia)" userId="5725cc8c-e7fe-465f-af86-cfccb36a053d" providerId="ADAL" clId="{2169D04F-E643-44E8-9534-B2E75A2DED13}" dt="2023-03-20T14:30:22.627" v="3423" actId="1038"/>
          <ac:cxnSpMkLst>
            <pc:docMk/>
            <pc:sldMk cId="2697459802" sldId="2147374487"/>
            <ac:cxnSpMk id="16" creationId="{33E5F67B-7D04-4E73-AF9A-786416893112}"/>
          </ac:cxnSpMkLst>
        </pc:cxnChg>
        <pc:cxnChg chg="add mod">
          <ac:chgData name="Lorenzo Maggi (Nokia)" userId="5725cc8c-e7fe-465f-af86-cfccb36a053d" providerId="ADAL" clId="{2169D04F-E643-44E8-9534-B2E75A2DED13}" dt="2023-03-20T14:30:22.627" v="3423" actId="1038"/>
          <ac:cxnSpMkLst>
            <pc:docMk/>
            <pc:sldMk cId="2697459802" sldId="2147374487"/>
            <ac:cxnSpMk id="18" creationId="{FA114E75-E9F9-4EB4-A097-1AF8D24936E3}"/>
          </ac:cxnSpMkLst>
        </pc:cxnChg>
        <pc:cxnChg chg="add mod">
          <ac:chgData name="Lorenzo Maggi (Nokia)" userId="5725cc8c-e7fe-465f-af86-cfccb36a053d" providerId="ADAL" clId="{2169D04F-E643-44E8-9534-B2E75A2DED13}" dt="2023-03-20T14:30:22.627" v="3423" actId="1038"/>
          <ac:cxnSpMkLst>
            <pc:docMk/>
            <pc:sldMk cId="2697459802" sldId="2147374487"/>
            <ac:cxnSpMk id="24" creationId="{88B98B1F-D9E9-47A0-AC4D-8E6815D7E8A2}"/>
          </ac:cxnSpMkLst>
        </pc:cxnChg>
        <pc:cxnChg chg="add mod">
          <ac:chgData name="Lorenzo Maggi (Nokia)" userId="5725cc8c-e7fe-465f-af86-cfccb36a053d" providerId="ADAL" clId="{2169D04F-E643-44E8-9534-B2E75A2DED13}" dt="2023-03-20T14:30:22.627" v="3423" actId="1038"/>
          <ac:cxnSpMkLst>
            <pc:docMk/>
            <pc:sldMk cId="2697459802" sldId="2147374487"/>
            <ac:cxnSpMk id="32" creationId="{E48BEFD9-54C9-458F-A715-4265FB4B1C53}"/>
          </ac:cxnSpMkLst>
        </pc:cxnChg>
        <pc:cxnChg chg="add del mod">
          <ac:chgData name="Lorenzo Maggi (Nokia)" userId="5725cc8c-e7fe-465f-af86-cfccb36a053d" providerId="ADAL" clId="{2169D04F-E643-44E8-9534-B2E75A2DED13}" dt="2023-03-20T14:22:40.031" v="3117" actId="478"/>
          <ac:cxnSpMkLst>
            <pc:docMk/>
            <pc:sldMk cId="2697459802" sldId="2147374487"/>
            <ac:cxnSpMk id="40" creationId="{5E38AF07-B89D-4C2B-9C3A-71E635DD59FA}"/>
          </ac:cxnSpMkLst>
        </pc:cxnChg>
        <pc:cxnChg chg="add mod">
          <ac:chgData name="Lorenzo Maggi (Nokia)" userId="5725cc8c-e7fe-465f-af86-cfccb36a053d" providerId="ADAL" clId="{2169D04F-E643-44E8-9534-B2E75A2DED13}" dt="2023-03-20T14:30:22.627" v="3423" actId="1038"/>
          <ac:cxnSpMkLst>
            <pc:docMk/>
            <pc:sldMk cId="2697459802" sldId="2147374487"/>
            <ac:cxnSpMk id="44" creationId="{A01F7C2A-5C3C-4BB8-9C4B-A81F196F1380}"/>
          </ac:cxnSpMkLst>
        </pc:cxnChg>
        <pc:cxnChg chg="add mod">
          <ac:chgData name="Lorenzo Maggi (Nokia)" userId="5725cc8c-e7fe-465f-af86-cfccb36a053d" providerId="ADAL" clId="{2169D04F-E643-44E8-9534-B2E75A2DED13}" dt="2023-03-20T14:30:22.627" v="3423" actId="1038"/>
          <ac:cxnSpMkLst>
            <pc:docMk/>
            <pc:sldMk cId="2697459802" sldId="2147374487"/>
            <ac:cxnSpMk id="45" creationId="{D335E8B8-C208-4B14-89BF-7B61CC563A3D}"/>
          </ac:cxnSpMkLst>
        </pc:cxnChg>
        <pc:cxnChg chg="add mod">
          <ac:chgData name="Lorenzo Maggi (Nokia)" userId="5725cc8c-e7fe-465f-af86-cfccb36a053d" providerId="ADAL" clId="{2169D04F-E643-44E8-9534-B2E75A2DED13}" dt="2023-03-20T14:30:22.627" v="3423" actId="1038"/>
          <ac:cxnSpMkLst>
            <pc:docMk/>
            <pc:sldMk cId="2697459802" sldId="2147374487"/>
            <ac:cxnSpMk id="55" creationId="{89F42177-1CC6-4986-9B72-9E5BBB92C367}"/>
          </ac:cxnSpMkLst>
        </pc:cxnChg>
      </pc:sldChg>
      <pc:sldChg chg="addSp delSp modSp add addCm delCm">
        <pc:chgData name="Lorenzo Maggi (Nokia)" userId="5725cc8c-e7fe-465f-af86-cfccb36a053d" providerId="ADAL" clId="{2169D04F-E643-44E8-9534-B2E75A2DED13}" dt="2023-03-22T08:38:27.516" v="12874" actId="20577"/>
        <pc:sldMkLst>
          <pc:docMk/>
          <pc:sldMk cId="1401484030" sldId="2147374488"/>
        </pc:sldMkLst>
        <pc:spChg chg="mod">
          <ac:chgData name="Lorenzo Maggi (Nokia)" userId="5725cc8c-e7fe-465f-af86-cfccb36a053d" providerId="ADAL" clId="{2169D04F-E643-44E8-9534-B2E75A2DED13}" dt="2023-03-20T15:04:14.120" v="4415" actId="20577"/>
          <ac:spMkLst>
            <pc:docMk/>
            <pc:sldMk cId="1401484030" sldId="2147374488"/>
            <ac:spMk id="3" creationId="{50691785-4E0E-41EC-A4D4-0A96AF2E7ADB}"/>
          </ac:spMkLst>
        </pc:spChg>
        <pc:spChg chg="mod">
          <ac:chgData name="Lorenzo Maggi (Nokia)" userId="5725cc8c-e7fe-465f-af86-cfccb36a053d" providerId="ADAL" clId="{2169D04F-E643-44E8-9534-B2E75A2DED13}" dt="2023-03-22T08:38:27.516" v="12874" actId="20577"/>
          <ac:spMkLst>
            <pc:docMk/>
            <pc:sldMk cId="1401484030" sldId="2147374488"/>
            <ac:spMk id="4" creationId="{3358C7D9-9BFB-4ED9-9329-F1C0B968E6C5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5" creationId="{1C8F3C6A-80C3-4A21-8112-A96E9C1C21CC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7" creationId="{7240C192-FF26-4488-B30A-941F3BB2CC70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8" creationId="{E4AE96E6-3679-4690-90E3-C4E3A806B27D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9" creationId="{81382E15-183A-443F-9662-B8803F37062C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12" creationId="{AAB7858D-D768-4BDC-B4C7-A1D1B1AA2E2C}"/>
          </ac:spMkLst>
        </pc:spChg>
        <pc:spChg chg="add mod">
          <ac:chgData name="Lorenzo Maggi (Nokia)" userId="5725cc8c-e7fe-465f-af86-cfccb36a053d" providerId="ADAL" clId="{2169D04F-E643-44E8-9534-B2E75A2DED13}" dt="2023-03-20T14:57:31.994" v="4046" actId="1038"/>
          <ac:spMkLst>
            <pc:docMk/>
            <pc:sldMk cId="1401484030" sldId="2147374488"/>
            <ac:spMk id="13" creationId="{3B17F59B-4637-464F-8047-4BD4B6451BE8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14" creationId="{755D9860-2E12-493B-AC61-3479ED129EB2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16" creationId="{7B194CEB-4015-453E-B0E1-8817B35664F3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17" creationId="{04275025-638E-4267-A074-8960068FADDA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18" creationId="{4AD95B58-AEB2-4080-908F-9A2E5130FD6F}"/>
          </ac:spMkLst>
        </pc:spChg>
        <pc:spChg chg="add mod">
          <ac:chgData name="Lorenzo Maggi (Nokia)" userId="5725cc8c-e7fe-465f-af86-cfccb36a053d" providerId="ADAL" clId="{2169D04F-E643-44E8-9534-B2E75A2DED13}" dt="2023-03-22T08:36:49.228" v="12810" actId="1037"/>
          <ac:spMkLst>
            <pc:docMk/>
            <pc:sldMk cId="1401484030" sldId="2147374488"/>
            <ac:spMk id="19" creationId="{E4F6E6DD-01D1-4E81-8A00-B03317536504}"/>
          </ac:spMkLst>
        </pc:spChg>
        <pc:spChg chg="add mod">
          <ac:chgData name="Lorenzo Maggi (Nokia)" userId="5725cc8c-e7fe-465f-af86-cfccb36a053d" providerId="ADAL" clId="{2169D04F-E643-44E8-9534-B2E75A2DED13}" dt="2023-03-22T08:36:27.437" v="12767" actId="1076"/>
          <ac:spMkLst>
            <pc:docMk/>
            <pc:sldMk cId="1401484030" sldId="2147374488"/>
            <ac:spMk id="20" creationId="{96A02ED5-99A5-4B2B-AC08-DFF48423BC41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21" creationId="{0D7394E4-2018-4463-ABE6-F1A98EC17FB3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22" creationId="{C75EB4EF-A535-4892-9DBC-BCDB78E26D55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23" creationId="{50F5A115-7D4B-4C1E-A4A0-FE44212421E3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26" creationId="{69FBFA3A-2FDB-4085-85C2-024E22F51ECD}"/>
          </ac:spMkLst>
        </pc:spChg>
        <pc:spChg chg="add mod">
          <ac:chgData name="Lorenzo Maggi (Nokia)" userId="5725cc8c-e7fe-465f-af86-cfccb36a053d" providerId="ADAL" clId="{2169D04F-E643-44E8-9534-B2E75A2DED13}" dt="2023-03-20T14:40:24.394" v="3856" actId="1035"/>
          <ac:spMkLst>
            <pc:docMk/>
            <pc:sldMk cId="1401484030" sldId="2147374488"/>
            <ac:spMk id="27" creationId="{68ED491C-D780-4D85-9F04-9830F4564521}"/>
          </ac:spMkLst>
        </pc:spChg>
        <pc:spChg chg="add mod">
          <ac:chgData name="Lorenzo Maggi (Nokia)" userId="5725cc8c-e7fe-465f-af86-cfccb36a053d" providerId="ADAL" clId="{2169D04F-E643-44E8-9534-B2E75A2DED13}" dt="2023-03-20T14:58:36.807" v="4079" actId="20577"/>
          <ac:spMkLst>
            <pc:docMk/>
            <pc:sldMk cId="1401484030" sldId="2147374488"/>
            <ac:spMk id="29" creationId="{0D2337C7-4EE4-44B7-B83B-0F0412FC53AD}"/>
          </ac:spMkLst>
        </pc:spChg>
        <pc:spChg chg="add mod">
          <ac:chgData name="Lorenzo Maggi (Nokia)" userId="5725cc8c-e7fe-465f-af86-cfccb36a053d" providerId="ADAL" clId="{2169D04F-E643-44E8-9534-B2E75A2DED13}" dt="2023-03-22T08:37:51.688" v="12873" actId="14100"/>
          <ac:spMkLst>
            <pc:docMk/>
            <pc:sldMk cId="1401484030" sldId="2147374488"/>
            <ac:spMk id="30" creationId="{441FF17E-6705-480F-A55A-64A37065C2C9}"/>
          </ac:spMkLst>
        </pc:spChg>
        <pc:spChg chg="add del mod">
          <ac:chgData name="Lorenzo Maggi (Nokia)" userId="5725cc8c-e7fe-465f-af86-cfccb36a053d" providerId="ADAL" clId="{2169D04F-E643-44E8-9534-B2E75A2DED13}" dt="2023-03-20T14:41:03.114" v="3870" actId="478"/>
          <ac:spMkLst>
            <pc:docMk/>
            <pc:sldMk cId="1401484030" sldId="2147374488"/>
            <ac:spMk id="30" creationId="{C6C76318-8A9C-46EC-8BCB-7657B7C0616B}"/>
          </ac:spMkLst>
        </pc:spChg>
        <pc:spChg chg="add mod">
          <ac:chgData name="Lorenzo Maggi (Nokia)" userId="5725cc8c-e7fe-465f-af86-cfccb36a053d" providerId="ADAL" clId="{2169D04F-E643-44E8-9534-B2E75A2DED13}" dt="2023-03-20T15:01:34.285" v="4239" actId="6549"/>
          <ac:spMkLst>
            <pc:docMk/>
            <pc:sldMk cId="1401484030" sldId="2147374488"/>
            <ac:spMk id="31" creationId="{A4204566-8887-422A-9AAB-E06C66FC6A49}"/>
          </ac:spMkLst>
        </pc:spChg>
        <pc:spChg chg="add mod">
          <ac:chgData name="Lorenzo Maggi (Nokia)" userId="5725cc8c-e7fe-465f-af86-cfccb36a053d" providerId="ADAL" clId="{2169D04F-E643-44E8-9534-B2E75A2DED13}" dt="2023-03-20T14:55:21.051" v="4012" actId="1076"/>
          <ac:spMkLst>
            <pc:docMk/>
            <pc:sldMk cId="1401484030" sldId="2147374488"/>
            <ac:spMk id="40" creationId="{96B22338-B6E3-464F-BFE8-74C3E50CE1D7}"/>
          </ac:spMkLst>
        </pc:spChg>
        <pc:cxnChg chg="add mod">
          <ac:chgData name="Lorenzo Maggi (Nokia)" userId="5725cc8c-e7fe-465f-af86-cfccb36a053d" providerId="ADAL" clId="{2169D04F-E643-44E8-9534-B2E75A2DED13}" dt="2023-03-20T14:40:24.394" v="3856" actId="1035"/>
          <ac:cxnSpMkLst>
            <pc:docMk/>
            <pc:sldMk cId="1401484030" sldId="2147374488"/>
            <ac:cxnSpMk id="6" creationId="{939EC2AC-6A2F-47E8-8F12-83F8FD4D5273}"/>
          </ac:cxnSpMkLst>
        </pc:cxnChg>
        <pc:cxnChg chg="add mod">
          <ac:chgData name="Lorenzo Maggi (Nokia)" userId="5725cc8c-e7fe-465f-af86-cfccb36a053d" providerId="ADAL" clId="{2169D04F-E643-44E8-9534-B2E75A2DED13}" dt="2023-03-20T14:40:24.394" v="3856" actId="1035"/>
          <ac:cxnSpMkLst>
            <pc:docMk/>
            <pc:sldMk cId="1401484030" sldId="2147374488"/>
            <ac:cxnSpMk id="10" creationId="{9B720CA6-BCD8-45FA-A57E-027DD14138FA}"/>
          </ac:cxnSpMkLst>
        </pc:cxnChg>
        <pc:cxnChg chg="add mod">
          <ac:chgData name="Lorenzo Maggi (Nokia)" userId="5725cc8c-e7fe-465f-af86-cfccb36a053d" providerId="ADAL" clId="{2169D04F-E643-44E8-9534-B2E75A2DED13}" dt="2023-03-20T14:40:24.394" v="3856" actId="1035"/>
          <ac:cxnSpMkLst>
            <pc:docMk/>
            <pc:sldMk cId="1401484030" sldId="2147374488"/>
            <ac:cxnSpMk id="11" creationId="{B2BBCE8A-C1E2-4C62-A426-22F1CAE2A6DA}"/>
          </ac:cxnSpMkLst>
        </pc:cxnChg>
        <pc:cxnChg chg="add mod">
          <ac:chgData name="Lorenzo Maggi (Nokia)" userId="5725cc8c-e7fe-465f-af86-cfccb36a053d" providerId="ADAL" clId="{2169D04F-E643-44E8-9534-B2E75A2DED13}" dt="2023-03-20T14:40:24.394" v="3856" actId="1035"/>
          <ac:cxnSpMkLst>
            <pc:docMk/>
            <pc:sldMk cId="1401484030" sldId="2147374488"/>
            <ac:cxnSpMk id="15" creationId="{6075A6C8-0B66-4D8C-A765-D0FCB853FFDF}"/>
          </ac:cxnSpMkLst>
        </pc:cxnChg>
        <pc:cxnChg chg="add del mod">
          <ac:chgData name="Lorenzo Maggi (Nokia)" userId="5725cc8c-e7fe-465f-af86-cfccb36a053d" providerId="ADAL" clId="{2169D04F-E643-44E8-9534-B2E75A2DED13}" dt="2023-03-20T14:55:02.311" v="4009" actId="478"/>
          <ac:cxnSpMkLst>
            <pc:docMk/>
            <pc:sldMk cId="1401484030" sldId="2147374488"/>
            <ac:cxnSpMk id="19" creationId="{7D8AF899-1A60-4DEE-889C-0AC0A54CC286}"/>
          </ac:cxnSpMkLst>
        </pc:cxnChg>
        <pc:cxnChg chg="add mod">
          <ac:chgData name="Lorenzo Maggi (Nokia)" userId="5725cc8c-e7fe-465f-af86-cfccb36a053d" providerId="ADAL" clId="{2169D04F-E643-44E8-9534-B2E75A2DED13}" dt="2023-03-20T14:40:24.394" v="3856" actId="1035"/>
          <ac:cxnSpMkLst>
            <pc:docMk/>
            <pc:sldMk cId="1401484030" sldId="2147374488"/>
            <ac:cxnSpMk id="24" creationId="{4F0D3B7F-7BDD-490C-8262-AE9C0AF5E3CA}"/>
          </ac:cxnSpMkLst>
        </pc:cxnChg>
        <pc:cxnChg chg="add mod">
          <ac:chgData name="Lorenzo Maggi (Nokia)" userId="5725cc8c-e7fe-465f-af86-cfccb36a053d" providerId="ADAL" clId="{2169D04F-E643-44E8-9534-B2E75A2DED13}" dt="2023-03-20T14:40:24.394" v="3856" actId="1035"/>
          <ac:cxnSpMkLst>
            <pc:docMk/>
            <pc:sldMk cId="1401484030" sldId="2147374488"/>
            <ac:cxnSpMk id="25" creationId="{82B38A8D-D830-4A8A-8890-6C005F427EF2}"/>
          </ac:cxnSpMkLst>
        </pc:cxnChg>
        <pc:cxnChg chg="add mod">
          <ac:chgData name="Lorenzo Maggi (Nokia)" userId="5725cc8c-e7fe-465f-af86-cfccb36a053d" providerId="ADAL" clId="{2169D04F-E643-44E8-9534-B2E75A2DED13}" dt="2023-03-20T14:40:24.394" v="3856" actId="1035"/>
          <ac:cxnSpMkLst>
            <pc:docMk/>
            <pc:sldMk cId="1401484030" sldId="2147374488"/>
            <ac:cxnSpMk id="28" creationId="{AF7FC61C-99F4-47D9-9EDD-9C8A7E14F801}"/>
          </ac:cxnSpMkLst>
        </pc:cxnChg>
        <pc:cxnChg chg="add mod">
          <ac:chgData name="Lorenzo Maggi (Nokia)" userId="5725cc8c-e7fe-465f-af86-cfccb36a053d" providerId="ADAL" clId="{2169D04F-E643-44E8-9534-B2E75A2DED13}" dt="2023-03-20T15:01:47.251" v="4240" actId="14100"/>
          <ac:cxnSpMkLst>
            <pc:docMk/>
            <pc:sldMk cId="1401484030" sldId="2147374488"/>
            <ac:cxnSpMk id="33" creationId="{AA0CC60A-5053-4A18-87B7-ED08AC2B6E5C}"/>
          </ac:cxnSpMkLst>
        </pc:cxnChg>
        <pc:cxnChg chg="add del mod">
          <ac:chgData name="Lorenzo Maggi (Nokia)" userId="5725cc8c-e7fe-465f-af86-cfccb36a053d" providerId="ADAL" clId="{2169D04F-E643-44E8-9534-B2E75A2DED13}" dt="2023-03-20T14:54:57.766" v="4008" actId="478"/>
          <ac:cxnSpMkLst>
            <pc:docMk/>
            <pc:sldMk cId="1401484030" sldId="2147374488"/>
            <ac:cxnSpMk id="42" creationId="{4398789A-EC53-4796-8DEF-46E04855819B}"/>
          </ac:cxnSpMkLst>
        </pc:cxnChg>
        <pc:cxnChg chg="add mod">
          <ac:chgData name="Lorenzo Maggi (Nokia)" userId="5725cc8c-e7fe-465f-af86-cfccb36a053d" providerId="ADAL" clId="{2169D04F-E643-44E8-9534-B2E75A2DED13}" dt="2023-03-20T14:55:42.621" v="4015" actId="108"/>
          <ac:cxnSpMkLst>
            <pc:docMk/>
            <pc:sldMk cId="1401484030" sldId="2147374488"/>
            <ac:cxnSpMk id="45" creationId="{64C5475F-F60C-4B6D-8AED-420FE5A39182}"/>
          </ac:cxnSpMkLst>
        </pc:cxnChg>
        <pc:cxnChg chg="add mod">
          <ac:chgData name="Lorenzo Maggi (Nokia)" userId="5725cc8c-e7fe-465f-af86-cfccb36a053d" providerId="ADAL" clId="{2169D04F-E643-44E8-9534-B2E75A2DED13}" dt="2023-03-20T14:56:29.226" v="4023" actId="14100"/>
          <ac:cxnSpMkLst>
            <pc:docMk/>
            <pc:sldMk cId="1401484030" sldId="2147374488"/>
            <ac:cxnSpMk id="49" creationId="{296E0630-AC2E-4F9D-85F8-8CE20A9230D1}"/>
          </ac:cxnSpMkLst>
        </pc:cxnChg>
        <pc:cxnChg chg="add mod">
          <ac:chgData name="Lorenzo Maggi (Nokia)" userId="5725cc8c-e7fe-465f-af86-cfccb36a053d" providerId="ADAL" clId="{2169D04F-E643-44E8-9534-B2E75A2DED13}" dt="2023-03-20T14:56:21.243" v="4022" actId="14100"/>
          <ac:cxnSpMkLst>
            <pc:docMk/>
            <pc:sldMk cId="1401484030" sldId="2147374488"/>
            <ac:cxnSpMk id="50" creationId="{4D81DF7D-1766-4434-9EE0-F7D956C6D8FA}"/>
          </ac:cxnSpMkLst>
        </pc:cxnChg>
      </pc:sldChg>
      <pc:sldChg chg="addSp modSp add">
        <pc:chgData name="Lorenzo Maggi (Nokia)" userId="5725cc8c-e7fe-465f-af86-cfccb36a053d" providerId="ADAL" clId="{2169D04F-E643-44E8-9534-B2E75A2DED13}" dt="2023-03-22T08:40:34.302" v="12911" actId="114"/>
        <pc:sldMkLst>
          <pc:docMk/>
          <pc:sldMk cId="3011824594" sldId="2147374489"/>
        </pc:sldMkLst>
        <pc:spChg chg="mod">
          <ac:chgData name="Lorenzo Maggi (Nokia)" userId="5725cc8c-e7fe-465f-af86-cfccb36a053d" providerId="ADAL" clId="{2169D04F-E643-44E8-9534-B2E75A2DED13}" dt="2023-03-20T15:10:58.890" v="4609" actId="20577"/>
          <ac:spMkLst>
            <pc:docMk/>
            <pc:sldMk cId="3011824594" sldId="2147374489"/>
            <ac:spMk id="2" creationId="{D8DE8E94-B9D3-4A28-8082-16848C80E250}"/>
          </ac:spMkLst>
        </pc:spChg>
        <pc:spChg chg="mod">
          <ac:chgData name="Lorenzo Maggi (Nokia)" userId="5725cc8c-e7fe-465f-af86-cfccb36a053d" providerId="ADAL" clId="{2169D04F-E643-44E8-9534-B2E75A2DED13}" dt="2023-03-20T15:09:09.153" v="4438" actId="20577"/>
          <ac:spMkLst>
            <pc:docMk/>
            <pc:sldMk cId="3011824594" sldId="2147374489"/>
            <ac:spMk id="3" creationId="{27EE8F99-BB73-4C8F-8EC1-A031AF9A6691}"/>
          </ac:spMkLst>
        </pc:spChg>
        <pc:spChg chg="mod">
          <ac:chgData name="Lorenzo Maggi (Nokia)" userId="5725cc8c-e7fe-465f-af86-cfccb36a053d" providerId="ADAL" clId="{2169D04F-E643-44E8-9534-B2E75A2DED13}" dt="2023-03-22T08:40:34.302" v="12911" actId="114"/>
          <ac:spMkLst>
            <pc:docMk/>
            <pc:sldMk cId="3011824594" sldId="2147374489"/>
            <ac:spMk id="4" creationId="{DE455387-04F9-48FE-8C19-0E6DB6D13168}"/>
          </ac:spMkLst>
        </pc:spChg>
        <pc:spChg chg="add mod">
          <ac:chgData name="Lorenzo Maggi (Nokia)" userId="5725cc8c-e7fe-465f-af86-cfccb36a053d" providerId="ADAL" clId="{2169D04F-E643-44E8-9534-B2E75A2DED13}" dt="2023-03-22T08:40:14.873" v="12907" actId="692"/>
          <ac:spMkLst>
            <pc:docMk/>
            <pc:sldMk cId="3011824594" sldId="2147374489"/>
            <ac:spMk id="6" creationId="{0BD1872D-A022-407D-899C-BD4A1E24218A}"/>
          </ac:spMkLst>
        </pc:spChg>
        <pc:spChg chg="add mod">
          <ac:chgData name="Lorenzo Maggi (Nokia)" userId="5725cc8c-e7fe-465f-af86-cfccb36a053d" providerId="ADAL" clId="{2169D04F-E643-44E8-9534-B2E75A2DED13}" dt="2023-03-20T15:57:37.660" v="5560" actId="1038"/>
          <ac:spMkLst>
            <pc:docMk/>
            <pc:sldMk cId="3011824594" sldId="2147374489"/>
            <ac:spMk id="8" creationId="{2604FA9C-13DA-4D67-8531-EBA67FCC6C81}"/>
          </ac:spMkLst>
        </pc:spChg>
        <pc:spChg chg="add mod">
          <ac:chgData name="Lorenzo Maggi (Nokia)" userId="5725cc8c-e7fe-465f-af86-cfccb36a053d" providerId="ADAL" clId="{2169D04F-E643-44E8-9534-B2E75A2DED13}" dt="2023-03-22T08:40:17.265" v="12909" actId="20577"/>
          <ac:spMkLst>
            <pc:docMk/>
            <pc:sldMk cId="3011824594" sldId="2147374489"/>
            <ac:spMk id="9" creationId="{56EA26D3-2244-4C1B-B92D-168D1C6B496D}"/>
          </ac:spMkLst>
        </pc:spChg>
        <pc:picChg chg="add mod">
          <ac:chgData name="Lorenzo Maggi (Nokia)" userId="5725cc8c-e7fe-465f-af86-cfccb36a053d" providerId="ADAL" clId="{2169D04F-E643-44E8-9534-B2E75A2DED13}" dt="2023-03-20T15:47:09.137" v="5187" actId="1076"/>
          <ac:picMkLst>
            <pc:docMk/>
            <pc:sldMk cId="3011824594" sldId="2147374489"/>
            <ac:picMk id="5" creationId="{FD158DDA-A992-465F-8159-049E8EF75967}"/>
          </ac:picMkLst>
        </pc:picChg>
        <pc:cxnChg chg="add mod">
          <ac:chgData name="Lorenzo Maggi (Nokia)" userId="5725cc8c-e7fe-465f-af86-cfccb36a053d" providerId="ADAL" clId="{2169D04F-E643-44E8-9534-B2E75A2DED13}" dt="2023-03-20T15:48:21.660" v="5206" actId="1038"/>
          <ac:cxnSpMkLst>
            <pc:docMk/>
            <pc:sldMk cId="3011824594" sldId="2147374489"/>
            <ac:cxnSpMk id="7" creationId="{845A015A-7AF4-4B58-8E90-176FCB30A09F}"/>
          </ac:cxnSpMkLst>
        </pc:cxnChg>
      </pc:sldChg>
      <pc:sldChg chg="add del">
        <pc:chgData name="Lorenzo Maggi (Nokia)" userId="5725cc8c-e7fe-465f-af86-cfccb36a053d" providerId="ADAL" clId="{2169D04F-E643-44E8-9534-B2E75A2DED13}" dt="2023-03-20T15:59:40.582" v="5562"/>
        <pc:sldMkLst>
          <pc:docMk/>
          <pc:sldMk cId="3997958481" sldId="2147374490"/>
        </pc:sldMkLst>
      </pc:sldChg>
      <pc:sldChg chg="modSp add">
        <pc:chgData name="Lorenzo Maggi (Nokia)" userId="5725cc8c-e7fe-465f-af86-cfccb36a053d" providerId="ADAL" clId="{2169D04F-E643-44E8-9534-B2E75A2DED13}" dt="2023-03-20T16:00:07.218" v="5604" actId="20577"/>
        <pc:sldMkLst>
          <pc:docMk/>
          <pc:sldMk cId="4083596502" sldId="2147374490"/>
        </pc:sldMkLst>
        <pc:spChg chg="mod">
          <ac:chgData name="Lorenzo Maggi (Nokia)" userId="5725cc8c-e7fe-465f-af86-cfccb36a053d" providerId="ADAL" clId="{2169D04F-E643-44E8-9534-B2E75A2DED13}" dt="2023-03-20T16:00:07.218" v="5604" actId="20577"/>
          <ac:spMkLst>
            <pc:docMk/>
            <pc:sldMk cId="4083596502" sldId="2147374490"/>
            <ac:spMk id="2" creationId="{48ADA90D-AA01-45AF-B547-FBA791E83EE2}"/>
          </ac:spMkLst>
        </pc:spChg>
      </pc:sldChg>
      <pc:sldChg chg="add del">
        <pc:chgData name="Lorenzo Maggi (Nokia)" userId="5725cc8c-e7fe-465f-af86-cfccb36a053d" providerId="ADAL" clId="{2169D04F-E643-44E8-9534-B2E75A2DED13}" dt="2023-03-20T16:05:47.452" v="5607" actId="2696"/>
        <pc:sldMkLst>
          <pc:docMk/>
          <pc:sldMk cId="3542518856" sldId="2147374491"/>
        </pc:sldMkLst>
      </pc:sldChg>
      <pc:sldChg chg="del">
        <pc:chgData name="Lorenzo Maggi (Nokia)" userId="5725cc8c-e7fe-465f-af86-cfccb36a053d" providerId="ADAL" clId="{2169D04F-E643-44E8-9534-B2E75A2DED13}" dt="2023-03-20T16:05:51.228" v="5609" actId="2696"/>
        <pc:sldMkLst>
          <pc:docMk/>
          <pc:sldMk cId="4037125305" sldId="2147374492"/>
        </pc:sldMkLst>
      </pc:sldChg>
      <pc:sldChg chg="modSp add">
        <pc:chgData name="Lorenzo Maggi (Nokia)" userId="5725cc8c-e7fe-465f-af86-cfccb36a053d" providerId="ADAL" clId="{2169D04F-E643-44E8-9534-B2E75A2DED13}" dt="2023-03-22T08:43:44.862" v="13016" actId="20577"/>
        <pc:sldMkLst>
          <pc:docMk/>
          <pc:sldMk cId="208653626" sldId="2147374493"/>
        </pc:sldMkLst>
        <pc:spChg chg="mod">
          <ac:chgData name="Lorenzo Maggi (Nokia)" userId="5725cc8c-e7fe-465f-af86-cfccb36a053d" providerId="ADAL" clId="{2169D04F-E643-44E8-9534-B2E75A2DED13}" dt="2023-03-22T08:42:58.325" v="12971" actId="20577"/>
          <ac:spMkLst>
            <pc:docMk/>
            <pc:sldMk cId="208653626" sldId="2147374493"/>
            <ac:spMk id="2" creationId="{8BCB1262-D3B7-41C6-A409-E8814637ED01}"/>
          </ac:spMkLst>
        </pc:spChg>
        <pc:spChg chg="mod">
          <ac:chgData name="Lorenzo Maggi (Nokia)" userId="5725cc8c-e7fe-465f-af86-cfccb36a053d" providerId="ADAL" clId="{2169D04F-E643-44E8-9534-B2E75A2DED13}" dt="2023-03-21T09:42:08.471" v="6987" actId="20577"/>
          <ac:spMkLst>
            <pc:docMk/>
            <pc:sldMk cId="208653626" sldId="2147374493"/>
            <ac:spMk id="3" creationId="{841A5A41-B841-492F-922B-4034AA89441A}"/>
          </ac:spMkLst>
        </pc:spChg>
        <pc:spChg chg="mod">
          <ac:chgData name="Lorenzo Maggi (Nokia)" userId="5725cc8c-e7fe-465f-af86-cfccb36a053d" providerId="ADAL" clId="{2169D04F-E643-44E8-9534-B2E75A2DED13}" dt="2023-03-22T08:43:44.862" v="13016" actId="20577"/>
          <ac:spMkLst>
            <pc:docMk/>
            <pc:sldMk cId="208653626" sldId="2147374493"/>
            <ac:spMk id="4" creationId="{0076E288-4C50-4661-8392-30B61D01E47B}"/>
          </ac:spMkLst>
        </pc:spChg>
      </pc:sldChg>
      <pc:sldChg chg="addSp delSp modSp add">
        <pc:chgData name="Lorenzo Maggi (Nokia)" userId="5725cc8c-e7fe-465f-af86-cfccb36a053d" providerId="ADAL" clId="{2169D04F-E643-44E8-9534-B2E75A2DED13}" dt="2023-03-22T08:47:09.817" v="13040"/>
        <pc:sldMkLst>
          <pc:docMk/>
          <pc:sldMk cId="1877673082" sldId="2147374494"/>
        </pc:sldMkLst>
        <pc:spChg chg="del">
          <ac:chgData name="Lorenzo Maggi (Nokia)" userId="5725cc8c-e7fe-465f-af86-cfccb36a053d" providerId="ADAL" clId="{2169D04F-E643-44E8-9534-B2E75A2DED13}" dt="2023-03-21T11:19:36.939" v="8823" actId="478"/>
          <ac:spMkLst>
            <pc:docMk/>
            <pc:sldMk cId="1877673082" sldId="2147374494"/>
            <ac:spMk id="2" creationId="{6C851C13-58A5-45AB-997C-782D46E731F5}"/>
          </ac:spMkLst>
        </pc:spChg>
        <pc:spChg chg="mod">
          <ac:chgData name="Lorenzo Maggi (Nokia)" userId="5725cc8c-e7fe-465f-af86-cfccb36a053d" providerId="ADAL" clId="{2169D04F-E643-44E8-9534-B2E75A2DED13}" dt="2023-03-21T08:59:40.835" v="5925" actId="20577"/>
          <ac:spMkLst>
            <pc:docMk/>
            <pc:sldMk cId="1877673082" sldId="2147374494"/>
            <ac:spMk id="3" creationId="{C6DB760A-E7F5-42EC-B995-5D161999696A}"/>
          </ac:spMkLst>
        </pc:spChg>
        <pc:spChg chg="mod">
          <ac:chgData name="Lorenzo Maggi (Nokia)" userId="5725cc8c-e7fe-465f-af86-cfccb36a053d" providerId="ADAL" clId="{2169D04F-E643-44E8-9534-B2E75A2DED13}" dt="2023-03-22T08:47:09.817" v="13040"/>
          <ac:spMkLst>
            <pc:docMk/>
            <pc:sldMk cId="1877673082" sldId="2147374494"/>
            <ac:spMk id="4" creationId="{E82FE7FA-3D3E-4DC6-B49C-ABCCA0AB188D}"/>
          </ac:spMkLst>
        </pc:spChg>
        <pc:spChg chg="add mod">
          <ac:chgData name="Lorenzo Maggi (Nokia)" userId="5725cc8c-e7fe-465f-af86-cfccb36a053d" providerId="ADAL" clId="{2169D04F-E643-44E8-9534-B2E75A2DED13}" dt="2023-03-21T13:35:47.575" v="9176" actId="1038"/>
          <ac:spMkLst>
            <pc:docMk/>
            <pc:sldMk cId="1877673082" sldId="2147374494"/>
            <ac:spMk id="6" creationId="{498FF0DF-B6D5-4616-8D8F-A863BB73BD7F}"/>
          </ac:spMkLst>
        </pc:spChg>
        <pc:spChg chg="add mod">
          <ac:chgData name="Lorenzo Maggi (Nokia)" userId="5725cc8c-e7fe-465f-af86-cfccb36a053d" providerId="ADAL" clId="{2169D04F-E643-44E8-9534-B2E75A2DED13}" dt="2023-03-21T13:35:59.238" v="9203" actId="1037"/>
          <ac:spMkLst>
            <pc:docMk/>
            <pc:sldMk cId="1877673082" sldId="2147374494"/>
            <ac:spMk id="7" creationId="{85521656-37A6-4D85-8097-CC354FBE9007}"/>
          </ac:spMkLst>
        </pc:spChg>
        <pc:spChg chg="add mod">
          <ac:chgData name="Lorenzo Maggi (Nokia)" userId="5725cc8c-e7fe-465f-af86-cfccb36a053d" providerId="ADAL" clId="{2169D04F-E643-44E8-9534-B2E75A2DED13}" dt="2023-03-21T13:39:49.886" v="9259" actId="1035"/>
          <ac:spMkLst>
            <pc:docMk/>
            <pc:sldMk cId="1877673082" sldId="2147374494"/>
            <ac:spMk id="8" creationId="{4427392E-F801-4FF6-8D59-6670D29A5650}"/>
          </ac:spMkLst>
        </pc:spChg>
        <pc:picChg chg="add mod">
          <ac:chgData name="Lorenzo Maggi (Nokia)" userId="5725cc8c-e7fe-465f-af86-cfccb36a053d" providerId="ADAL" clId="{2169D04F-E643-44E8-9534-B2E75A2DED13}" dt="2023-03-21T13:35:47.575" v="9176" actId="1038"/>
          <ac:picMkLst>
            <pc:docMk/>
            <pc:sldMk cId="1877673082" sldId="2147374494"/>
            <ac:picMk id="5" creationId="{3D152EA3-0D71-4ABF-8B72-C5C006DD113E}"/>
          </ac:picMkLst>
        </pc:picChg>
      </pc:sldChg>
      <pc:sldChg chg="addSp delSp modSp add">
        <pc:chgData name="Lorenzo Maggi (Nokia)" userId="5725cc8c-e7fe-465f-af86-cfccb36a053d" providerId="ADAL" clId="{2169D04F-E643-44E8-9534-B2E75A2DED13}" dt="2023-03-22T08:53:07.675" v="13125" actId="1035"/>
        <pc:sldMkLst>
          <pc:docMk/>
          <pc:sldMk cId="2874729758" sldId="2147374495"/>
        </pc:sldMkLst>
        <pc:spChg chg="mod">
          <ac:chgData name="Lorenzo Maggi (Nokia)" userId="5725cc8c-e7fe-465f-af86-cfccb36a053d" providerId="ADAL" clId="{2169D04F-E643-44E8-9534-B2E75A2DED13}" dt="2023-03-21T15:02:47.864" v="10612"/>
          <ac:spMkLst>
            <pc:docMk/>
            <pc:sldMk cId="2874729758" sldId="2147374495"/>
            <ac:spMk id="2" creationId="{40AFA99C-14B9-47DE-9005-F7BFCA3EBD7A}"/>
          </ac:spMkLst>
        </pc:spChg>
        <pc:spChg chg="mod">
          <ac:chgData name="Lorenzo Maggi (Nokia)" userId="5725cc8c-e7fe-465f-af86-cfccb36a053d" providerId="ADAL" clId="{2169D04F-E643-44E8-9534-B2E75A2DED13}" dt="2023-03-21T15:02:46.487" v="10611" actId="20577"/>
          <ac:spMkLst>
            <pc:docMk/>
            <pc:sldMk cId="2874729758" sldId="2147374495"/>
            <ac:spMk id="3" creationId="{D1033E9E-DD49-4250-B37A-6A1A598638B7}"/>
          </ac:spMkLst>
        </pc:spChg>
        <pc:spChg chg="mod">
          <ac:chgData name="Lorenzo Maggi (Nokia)" userId="5725cc8c-e7fe-465f-af86-cfccb36a053d" providerId="ADAL" clId="{2169D04F-E643-44E8-9534-B2E75A2DED13}" dt="2023-03-21T16:09:47.937" v="11686" actId="20577"/>
          <ac:spMkLst>
            <pc:docMk/>
            <pc:sldMk cId="2874729758" sldId="2147374495"/>
            <ac:spMk id="4" creationId="{71071998-02D6-4A27-B993-522D4971CF2B}"/>
          </ac:spMkLst>
        </pc:spChg>
        <pc:spChg chg="add mod">
          <ac:chgData name="Lorenzo Maggi (Nokia)" userId="5725cc8c-e7fe-465f-af86-cfccb36a053d" providerId="ADAL" clId="{2169D04F-E643-44E8-9534-B2E75A2DED13}" dt="2023-03-21T15:18:35.831" v="11014" actId="1076"/>
          <ac:spMkLst>
            <pc:docMk/>
            <pc:sldMk cId="2874729758" sldId="2147374495"/>
            <ac:spMk id="6" creationId="{708D9ADC-DC12-4BEE-8ACB-19650F3BAFD5}"/>
          </ac:spMkLst>
        </pc:spChg>
        <pc:spChg chg="add mod">
          <ac:chgData name="Lorenzo Maggi (Nokia)" userId="5725cc8c-e7fe-465f-af86-cfccb36a053d" providerId="ADAL" clId="{2169D04F-E643-44E8-9534-B2E75A2DED13}" dt="2023-03-21T15:23:04.036" v="11048" actId="1036"/>
          <ac:spMkLst>
            <pc:docMk/>
            <pc:sldMk cId="2874729758" sldId="2147374495"/>
            <ac:spMk id="8" creationId="{E8F8C0D1-1A7E-4219-ADCD-60D6A2E1D52E}"/>
          </ac:spMkLst>
        </pc:spChg>
        <pc:spChg chg="add mod">
          <ac:chgData name="Lorenzo Maggi (Nokia)" userId="5725cc8c-e7fe-465f-af86-cfccb36a053d" providerId="ADAL" clId="{2169D04F-E643-44E8-9534-B2E75A2DED13}" dt="2023-03-21T15:18:35.831" v="11014" actId="1076"/>
          <ac:spMkLst>
            <pc:docMk/>
            <pc:sldMk cId="2874729758" sldId="2147374495"/>
            <ac:spMk id="10" creationId="{9FACED14-C2ED-4959-A1EE-12F4A440608C}"/>
          </ac:spMkLst>
        </pc:spChg>
        <pc:spChg chg="add mod">
          <ac:chgData name="Lorenzo Maggi (Nokia)" userId="5725cc8c-e7fe-465f-af86-cfccb36a053d" providerId="ADAL" clId="{2169D04F-E643-44E8-9534-B2E75A2DED13}" dt="2023-03-21T15:25:43.250" v="11095" actId="1038"/>
          <ac:spMkLst>
            <pc:docMk/>
            <pc:sldMk cId="2874729758" sldId="2147374495"/>
            <ac:spMk id="13" creationId="{FE92D860-5E7E-492B-8542-34757F51760C}"/>
          </ac:spMkLst>
        </pc:spChg>
        <pc:spChg chg="add mod">
          <ac:chgData name="Lorenzo Maggi (Nokia)" userId="5725cc8c-e7fe-465f-af86-cfccb36a053d" providerId="ADAL" clId="{2169D04F-E643-44E8-9534-B2E75A2DED13}" dt="2023-03-21T15:25:37.301" v="11080" actId="1037"/>
          <ac:spMkLst>
            <pc:docMk/>
            <pc:sldMk cId="2874729758" sldId="2147374495"/>
            <ac:spMk id="14" creationId="{C8A44D13-4E13-4063-BE41-F60B9FDA1C95}"/>
          </ac:spMkLst>
        </pc:spChg>
        <pc:spChg chg="add mod">
          <ac:chgData name="Lorenzo Maggi (Nokia)" userId="5725cc8c-e7fe-465f-af86-cfccb36a053d" providerId="ADAL" clId="{2169D04F-E643-44E8-9534-B2E75A2DED13}" dt="2023-03-21T15:22:49.732" v="11036" actId="1037"/>
          <ac:spMkLst>
            <pc:docMk/>
            <pc:sldMk cId="2874729758" sldId="2147374495"/>
            <ac:spMk id="15" creationId="{1CAB0428-8388-45D0-BCC8-A996C28FCAAB}"/>
          </ac:spMkLst>
        </pc:spChg>
        <pc:spChg chg="add del mod">
          <ac:chgData name="Lorenzo Maggi (Nokia)" userId="5725cc8c-e7fe-465f-af86-cfccb36a053d" providerId="ADAL" clId="{2169D04F-E643-44E8-9534-B2E75A2DED13}" dt="2023-03-21T15:22:23.884" v="11028" actId="478"/>
          <ac:spMkLst>
            <pc:docMk/>
            <pc:sldMk cId="2874729758" sldId="2147374495"/>
            <ac:spMk id="16" creationId="{3506CE2E-0B86-47F2-83D5-84D86EB0E008}"/>
          </ac:spMkLst>
        </pc:spChg>
        <pc:spChg chg="add mod">
          <ac:chgData name="Lorenzo Maggi (Nokia)" userId="5725cc8c-e7fe-465f-af86-cfccb36a053d" providerId="ADAL" clId="{2169D04F-E643-44E8-9534-B2E75A2DED13}" dt="2023-03-21T15:18:35.831" v="11014" actId="1076"/>
          <ac:spMkLst>
            <pc:docMk/>
            <pc:sldMk cId="2874729758" sldId="2147374495"/>
            <ac:spMk id="17" creationId="{982490B3-9084-4059-A47F-87F91F610E71}"/>
          </ac:spMkLst>
        </pc:spChg>
        <pc:spChg chg="add mod">
          <ac:chgData name="Lorenzo Maggi (Nokia)" userId="5725cc8c-e7fe-465f-af86-cfccb36a053d" providerId="ADAL" clId="{2169D04F-E643-44E8-9534-B2E75A2DED13}" dt="2023-03-21T15:22:54.315" v="11037" actId="208"/>
          <ac:spMkLst>
            <pc:docMk/>
            <pc:sldMk cId="2874729758" sldId="2147374495"/>
            <ac:spMk id="18" creationId="{2EDDB80B-FA17-459C-8834-1EE606E2D340}"/>
          </ac:spMkLst>
        </pc:spChg>
        <pc:spChg chg="add mod">
          <ac:chgData name="Lorenzo Maggi (Nokia)" userId="5725cc8c-e7fe-465f-af86-cfccb36a053d" providerId="ADAL" clId="{2169D04F-E643-44E8-9534-B2E75A2DED13}" dt="2023-03-21T15:23:34.286" v="11059" actId="1076"/>
          <ac:spMkLst>
            <pc:docMk/>
            <pc:sldMk cId="2874729758" sldId="2147374495"/>
            <ac:spMk id="19" creationId="{EFB9FB1F-2B4C-4FC7-8028-6AF6095055A8}"/>
          </ac:spMkLst>
        </pc:spChg>
        <pc:spChg chg="add mod">
          <ac:chgData name="Lorenzo Maggi (Nokia)" userId="5725cc8c-e7fe-465f-af86-cfccb36a053d" providerId="ADAL" clId="{2169D04F-E643-44E8-9534-B2E75A2DED13}" dt="2023-03-21T15:25:48.815" v="11110" actId="1038"/>
          <ac:spMkLst>
            <pc:docMk/>
            <pc:sldMk cId="2874729758" sldId="2147374495"/>
            <ac:spMk id="22" creationId="{2CE84909-6CE5-4F80-BA46-D56F4290BEF6}"/>
          </ac:spMkLst>
        </pc:spChg>
        <pc:spChg chg="add mod ord">
          <ac:chgData name="Lorenzo Maggi (Nokia)" userId="5725cc8c-e7fe-465f-af86-cfccb36a053d" providerId="ADAL" clId="{2169D04F-E643-44E8-9534-B2E75A2DED13}" dt="2023-03-21T15:26:18.329" v="11114" actId="167"/>
          <ac:spMkLst>
            <pc:docMk/>
            <pc:sldMk cId="2874729758" sldId="2147374495"/>
            <ac:spMk id="23" creationId="{56BD812D-BA53-421F-904C-D000CDFDC200}"/>
          </ac:spMkLst>
        </pc:spChg>
        <pc:spChg chg="add del">
          <ac:chgData name="Lorenzo Maggi (Nokia)" userId="5725cc8c-e7fe-465f-af86-cfccb36a053d" providerId="ADAL" clId="{2169D04F-E643-44E8-9534-B2E75A2DED13}" dt="2023-03-21T15:26:38.703" v="11118"/>
          <ac:spMkLst>
            <pc:docMk/>
            <pc:sldMk cId="2874729758" sldId="2147374495"/>
            <ac:spMk id="24" creationId="{6DB0A9DA-51C8-41A2-9391-D11319767E87}"/>
          </ac:spMkLst>
        </pc:spChg>
        <pc:spChg chg="add mod">
          <ac:chgData name="Lorenzo Maggi (Nokia)" userId="5725cc8c-e7fe-465f-af86-cfccb36a053d" providerId="ADAL" clId="{2169D04F-E643-44E8-9534-B2E75A2DED13}" dt="2023-03-21T15:26:43.511" v="11120" actId="1076"/>
          <ac:spMkLst>
            <pc:docMk/>
            <pc:sldMk cId="2874729758" sldId="2147374495"/>
            <ac:spMk id="25" creationId="{2F9F1F2A-AF9F-4C5A-A888-274E27BBF109}"/>
          </ac:spMkLst>
        </pc:spChg>
        <pc:spChg chg="add mod">
          <ac:chgData name="Lorenzo Maggi (Nokia)" userId="5725cc8c-e7fe-465f-af86-cfccb36a053d" providerId="ADAL" clId="{2169D04F-E643-44E8-9534-B2E75A2DED13}" dt="2023-03-22T08:53:01.760" v="13120" actId="1037"/>
          <ac:spMkLst>
            <pc:docMk/>
            <pc:sldMk cId="2874729758" sldId="2147374495"/>
            <ac:spMk id="27" creationId="{0D69CA7B-D8D6-40F5-A1C7-37643A4CCEC4}"/>
          </ac:spMkLst>
        </pc:spChg>
        <pc:spChg chg="add mod">
          <ac:chgData name="Lorenzo Maggi (Nokia)" userId="5725cc8c-e7fe-465f-af86-cfccb36a053d" providerId="ADAL" clId="{2169D04F-E643-44E8-9534-B2E75A2DED13}" dt="2023-03-22T08:53:07.675" v="13125" actId="1035"/>
          <ac:spMkLst>
            <pc:docMk/>
            <pc:sldMk cId="2874729758" sldId="2147374495"/>
            <ac:spMk id="28" creationId="{F4F72458-B4F7-475D-AEC4-AF0A0F993626}"/>
          </ac:spMkLst>
        </pc:spChg>
        <pc:picChg chg="add mod">
          <ac:chgData name="Lorenzo Maggi (Nokia)" userId="5725cc8c-e7fe-465f-af86-cfccb36a053d" providerId="ADAL" clId="{2169D04F-E643-44E8-9534-B2E75A2DED13}" dt="2023-03-21T16:06:51.740" v="11589" actId="1076"/>
          <ac:picMkLst>
            <pc:docMk/>
            <pc:sldMk cId="2874729758" sldId="2147374495"/>
            <ac:picMk id="26" creationId="{33EB0851-D0CF-4700-8C39-C4D57EE392AF}"/>
          </ac:picMkLst>
        </pc:picChg>
        <pc:cxnChg chg="add mod">
          <ac:chgData name="Lorenzo Maggi (Nokia)" userId="5725cc8c-e7fe-465f-af86-cfccb36a053d" providerId="ADAL" clId="{2169D04F-E643-44E8-9534-B2E75A2DED13}" dt="2023-03-21T15:23:22.903" v="11057" actId="14100"/>
          <ac:cxnSpMkLst>
            <pc:docMk/>
            <pc:sldMk cId="2874729758" sldId="2147374495"/>
            <ac:cxnSpMk id="5" creationId="{550C1732-594D-49F1-B4DE-1AF9241BC035}"/>
          </ac:cxnSpMkLst>
        </pc:cxnChg>
        <pc:cxnChg chg="add mod">
          <ac:chgData name="Lorenzo Maggi (Nokia)" userId="5725cc8c-e7fe-465f-af86-cfccb36a053d" providerId="ADAL" clId="{2169D04F-E643-44E8-9534-B2E75A2DED13}" dt="2023-03-21T15:23:27.855" v="11058" actId="14100"/>
          <ac:cxnSpMkLst>
            <pc:docMk/>
            <pc:sldMk cId="2874729758" sldId="2147374495"/>
            <ac:cxnSpMk id="7" creationId="{04570934-2DD0-47B9-A7B0-80E620E194B8}"/>
          </ac:cxnSpMkLst>
        </pc:cxnChg>
        <pc:cxnChg chg="add mod">
          <ac:chgData name="Lorenzo Maggi (Nokia)" userId="5725cc8c-e7fe-465f-af86-cfccb36a053d" providerId="ADAL" clId="{2169D04F-E643-44E8-9534-B2E75A2DED13}" dt="2023-03-21T15:18:35.831" v="11014" actId="1076"/>
          <ac:cxnSpMkLst>
            <pc:docMk/>
            <pc:sldMk cId="2874729758" sldId="2147374495"/>
            <ac:cxnSpMk id="9" creationId="{2D1B2567-75C0-4AF2-93FA-15C4403B1928}"/>
          </ac:cxnSpMkLst>
        </pc:cxnChg>
        <pc:cxnChg chg="add mod">
          <ac:chgData name="Lorenzo Maggi (Nokia)" userId="5725cc8c-e7fe-465f-af86-cfccb36a053d" providerId="ADAL" clId="{2169D04F-E643-44E8-9534-B2E75A2DED13}" dt="2023-03-21T15:18:35.831" v="11014" actId="1076"/>
          <ac:cxnSpMkLst>
            <pc:docMk/>
            <pc:sldMk cId="2874729758" sldId="2147374495"/>
            <ac:cxnSpMk id="11" creationId="{E320DAC9-E177-4A82-820E-D633D342802C}"/>
          </ac:cxnSpMkLst>
        </pc:cxnChg>
        <pc:cxnChg chg="add mod">
          <ac:chgData name="Lorenzo Maggi (Nokia)" userId="5725cc8c-e7fe-465f-af86-cfccb36a053d" providerId="ADAL" clId="{2169D04F-E643-44E8-9534-B2E75A2DED13}" dt="2023-03-21T15:18:35.831" v="11014" actId="1076"/>
          <ac:cxnSpMkLst>
            <pc:docMk/>
            <pc:sldMk cId="2874729758" sldId="2147374495"/>
            <ac:cxnSpMk id="12" creationId="{33FCDA3C-58D9-4F37-B651-B73E8194DB50}"/>
          </ac:cxnSpMkLst>
        </pc:cxnChg>
      </pc:sldChg>
      <pc:sldChg chg="addSp delSp modSp add">
        <pc:chgData name="Lorenzo Maggi (Nokia)" userId="5725cc8c-e7fe-465f-af86-cfccb36a053d" providerId="ADAL" clId="{2169D04F-E643-44E8-9534-B2E75A2DED13}" dt="2023-03-22T08:51:16.017" v="13079" actId="20577"/>
        <pc:sldMkLst>
          <pc:docMk/>
          <pc:sldMk cId="3173781730" sldId="2147374496"/>
        </pc:sldMkLst>
        <pc:spChg chg="del">
          <ac:chgData name="Lorenzo Maggi (Nokia)" userId="5725cc8c-e7fe-465f-af86-cfccb36a053d" providerId="ADAL" clId="{2169D04F-E643-44E8-9534-B2E75A2DED13}" dt="2023-03-21T13:40:35.984" v="9261" actId="478"/>
          <ac:spMkLst>
            <pc:docMk/>
            <pc:sldMk cId="3173781730" sldId="2147374496"/>
            <ac:spMk id="2" creationId="{2ECE4178-7936-4349-87ED-439BA51013FD}"/>
          </ac:spMkLst>
        </pc:spChg>
        <pc:spChg chg="mod">
          <ac:chgData name="Lorenzo Maggi (Nokia)" userId="5725cc8c-e7fe-465f-af86-cfccb36a053d" providerId="ADAL" clId="{2169D04F-E643-44E8-9534-B2E75A2DED13}" dt="2023-03-21T08:59:53.725" v="5942" actId="20577"/>
          <ac:spMkLst>
            <pc:docMk/>
            <pc:sldMk cId="3173781730" sldId="2147374496"/>
            <ac:spMk id="3" creationId="{2F71C41C-8A9A-4593-B128-3DFDDD715730}"/>
          </ac:spMkLst>
        </pc:spChg>
        <pc:spChg chg="mod">
          <ac:chgData name="Lorenzo Maggi (Nokia)" userId="5725cc8c-e7fe-465f-af86-cfccb36a053d" providerId="ADAL" clId="{2169D04F-E643-44E8-9534-B2E75A2DED13}" dt="2023-03-22T08:51:16.017" v="13079" actId="20577"/>
          <ac:spMkLst>
            <pc:docMk/>
            <pc:sldMk cId="3173781730" sldId="2147374496"/>
            <ac:spMk id="4" creationId="{CE481DEF-6BEA-4B0D-942F-E5A663CC128B}"/>
          </ac:spMkLst>
        </pc:spChg>
        <pc:spChg chg="add">
          <ac:chgData name="Lorenzo Maggi (Nokia)" userId="5725cc8c-e7fe-465f-af86-cfccb36a053d" providerId="ADAL" clId="{2169D04F-E643-44E8-9534-B2E75A2DED13}" dt="2023-03-21T13:40:31.348" v="9260"/>
          <ac:spMkLst>
            <pc:docMk/>
            <pc:sldMk cId="3173781730" sldId="2147374496"/>
            <ac:spMk id="5" creationId="{E41D05F1-68FB-45BF-8C92-589251334A4B}"/>
          </ac:spMkLst>
        </pc:spChg>
        <pc:spChg chg="add mod">
          <ac:chgData name="Lorenzo Maggi (Nokia)" userId="5725cc8c-e7fe-465f-af86-cfccb36a053d" providerId="ADAL" clId="{2169D04F-E643-44E8-9534-B2E75A2DED13}" dt="2023-03-21T14:45:39.936" v="10215" actId="1035"/>
          <ac:spMkLst>
            <pc:docMk/>
            <pc:sldMk cId="3173781730" sldId="2147374496"/>
            <ac:spMk id="9" creationId="{AC4372ED-1D0D-4AA0-8467-DF54A2D4B05F}"/>
          </ac:spMkLst>
        </pc:spChg>
        <pc:spChg chg="add mod">
          <ac:chgData name="Lorenzo Maggi (Nokia)" userId="5725cc8c-e7fe-465f-af86-cfccb36a053d" providerId="ADAL" clId="{2169D04F-E643-44E8-9534-B2E75A2DED13}" dt="2023-03-21T14:45:39.936" v="10215" actId="1035"/>
          <ac:spMkLst>
            <pc:docMk/>
            <pc:sldMk cId="3173781730" sldId="2147374496"/>
            <ac:spMk id="13" creationId="{975F6A94-299D-4DA5-9041-48BCA24CA0F6}"/>
          </ac:spMkLst>
        </pc:spChg>
        <pc:spChg chg="add mod">
          <ac:chgData name="Lorenzo Maggi (Nokia)" userId="5725cc8c-e7fe-465f-af86-cfccb36a053d" providerId="ADAL" clId="{2169D04F-E643-44E8-9534-B2E75A2DED13}" dt="2023-03-22T08:48:20.089" v="13053" actId="1038"/>
          <ac:spMkLst>
            <pc:docMk/>
            <pc:sldMk cId="3173781730" sldId="2147374496"/>
            <ac:spMk id="15" creationId="{E8477D3E-FCAD-417C-BD37-206F8890E330}"/>
          </ac:spMkLst>
        </pc:spChg>
        <pc:spChg chg="add mod">
          <ac:chgData name="Lorenzo Maggi (Nokia)" userId="5725cc8c-e7fe-465f-af86-cfccb36a053d" providerId="ADAL" clId="{2169D04F-E643-44E8-9534-B2E75A2DED13}" dt="2023-03-21T14:45:39.936" v="10215" actId="1035"/>
          <ac:spMkLst>
            <pc:docMk/>
            <pc:sldMk cId="3173781730" sldId="2147374496"/>
            <ac:spMk id="21" creationId="{126E7AE4-B0F1-4B8E-8034-5A9CEFE0C19C}"/>
          </ac:spMkLst>
        </pc:spChg>
        <pc:spChg chg="add mod">
          <ac:chgData name="Lorenzo Maggi (Nokia)" userId="5725cc8c-e7fe-465f-af86-cfccb36a053d" providerId="ADAL" clId="{2169D04F-E643-44E8-9534-B2E75A2DED13}" dt="2023-03-21T14:45:39.936" v="10215" actId="1035"/>
          <ac:spMkLst>
            <pc:docMk/>
            <pc:sldMk cId="3173781730" sldId="2147374496"/>
            <ac:spMk id="22" creationId="{AF5C237F-B176-45FC-98A1-BEC5A55E59B6}"/>
          </ac:spMkLst>
        </pc:spChg>
        <pc:spChg chg="add mod">
          <ac:chgData name="Lorenzo Maggi (Nokia)" userId="5725cc8c-e7fe-465f-af86-cfccb36a053d" providerId="ADAL" clId="{2169D04F-E643-44E8-9534-B2E75A2DED13}" dt="2023-03-21T14:45:39.936" v="10215" actId="1035"/>
          <ac:spMkLst>
            <pc:docMk/>
            <pc:sldMk cId="3173781730" sldId="2147374496"/>
            <ac:spMk id="23" creationId="{642F92AD-F1BC-4B2A-8E4B-00462B63F18B}"/>
          </ac:spMkLst>
        </pc:spChg>
        <pc:spChg chg="add mod">
          <ac:chgData name="Lorenzo Maggi (Nokia)" userId="5725cc8c-e7fe-465f-af86-cfccb36a053d" providerId="ADAL" clId="{2169D04F-E643-44E8-9534-B2E75A2DED13}" dt="2023-03-21T14:45:39.936" v="10215" actId="1035"/>
          <ac:spMkLst>
            <pc:docMk/>
            <pc:sldMk cId="3173781730" sldId="2147374496"/>
            <ac:spMk id="24" creationId="{36512234-F6DF-491B-BC12-29EADA0EE498}"/>
          </ac:spMkLst>
        </pc:spChg>
        <pc:spChg chg="add mod">
          <ac:chgData name="Lorenzo Maggi (Nokia)" userId="5725cc8c-e7fe-465f-af86-cfccb36a053d" providerId="ADAL" clId="{2169D04F-E643-44E8-9534-B2E75A2DED13}" dt="2023-03-22T08:48:26.037" v="13056" actId="1037"/>
          <ac:spMkLst>
            <pc:docMk/>
            <pc:sldMk cId="3173781730" sldId="2147374496"/>
            <ac:spMk id="25" creationId="{D33EEADC-4FA3-4277-950F-B3DE5AB4CDF8}"/>
          </ac:spMkLst>
        </pc:spChg>
        <pc:cxnChg chg="add mod">
          <ac:chgData name="Lorenzo Maggi (Nokia)" userId="5725cc8c-e7fe-465f-af86-cfccb36a053d" providerId="ADAL" clId="{2169D04F-E643-44E8-9534-B2E75A2DED13}" dt="2023-03-21T14:45:39.936" v="10215" actId="1035"/>
          <ac:cxnSpMkLst>
            <pc:docMk/>
            <pc:sldMk cId="3173781730" sldId="2147374496"/>
            <ac:cxnSpMk id="7" creationId="{FF2B96FF-6D83-4FA7-9A6A-D1A355BA433E}"/>
          </ac:cxnSpMkLst>
        </pc:cxnChg>
        <pc:cxnChg chg="add mod">
          <ac:chgData name="Lorenzo Maggi (Nokia)" userId="5725cc8c-e7fe-465f-af86-cfccb36a053d" providerId="ADAL" clId="{2169D04F-E643-44E8-9534-B2E75A2DED13}" dt="2023-03-21T14:45:39.936" v="10215" actId="1035"/>
          <ac:cxnSpMkLst>
            <pc:docMk/>
            <pc:sldMk cId="3173781730" sldId="2147374496"/>
            <ac:cxnSpMk id="12" creationId="{6D6A7A60-4E2F-4758-9F7E-397331E588B3}"/>
          </ac:cxnSpMkLst>
        </pc:cxnChg>
        <pc:cxnChg chg="add mod">
          <ac:chgData name="Lorenzo Maggi (Nokia)" userId="5725cc8c-e7fe-465f-af86-cfccb36a053d" providerId="ADAL" clId="{2169D04F-E643-44E8-9534-B2E75A2DED13}" dt="2023-03-22T08:48:20.089" v="13053" actId="1038"/>
          <ac:cxnSpMkLst>
            <pc:docMk/>
            <pc:sldMk cId="3173781730" sldId="2147374496"/>
            <ac:cxnSpMk id="14" creationId="{C175CC02-069E-470A-AFE7-B232AC57F0EE}"/>
          </ac:cxnSpMkLst>
        </pc:cxnChg>
        <pc:cxnChg chg="add mod">
          <ac:chgData name="Lorenzo Maggi (Nokia)" userId="5725cc8c-e7fe-465f-af86-cfccb36a053d" providerId="ADAL" clId="{2169D04F-E643-44E8-9534-B2E75A2DED13}" dt="2023-03-21T14:45:39.936" v="10215" actId="1035"/>
          <ac:cxnSpMkLst>
            <pc:docMk/>
            <pc:sldMk cId="3173781730" sldId="2147374496"/>
            <ac:cxnSpMk id="17" creationId="{A1F79393-F4CB-40F3-BCB6-8A5FECA8E557}"/>
          </ac:cxnSpMkLst>
        </pc:cxnChg>
        <pc:cxnChg chg="add mod">
          <ac:chgData name="Lorenzo Maggi (Nokia)" userId="5725cc8c-e7fe-465f-af86-cfccb36a053d" providerId="ADAL" clId="{2169D04F-E643-44E8-9534-B2E75A2DED13}" dt="2023-03-21T14:45:39.936" v="10215" actId="1035"/>
          <ac:cxnSpMkLst>
            <pc:docMk/>
            <pc:sldMk cId="3173781730" sldId="2147374496"/>
            <ac:cxnSpMk id="18" creationId="{24EDF261-39E1-4F11-BEFC-796A67731796}"/>
          </ac:cxnSpMkLst>
        </pc:cxnChg>
      </pc:sldChg>
      <pc:sldChg chg="modSp add del">
        <pc:chgData name="Lorenzo Maggi (Nokia)" userId="5725cc8c-e7fe-465f-af86-cfccb36a053d" providerId="ADAL" clId="{2169D04F-E643-44E8-9534-B2E75A2DED13}" dt="2023-03-21T15:17:52.160" v="11001" actId="2696"/>
        <pc:sldMkLst>
          <pc:docMk/>
          <pc:sldMk cId="958317320" sldId="2147374497"/>
        </pc:sldMkLst>
        <pc:spChg chg="mod">
          <ac:chgData name="Lorenzo Maggi (Nokia)" userId="5725cc8c-e7fe-465f-af86-cfccb36a053d" providerId="ADAL" clId="{2169D04F-E643-44E8-9534-B2E75A2DED13}" dt="2023-03-21T09:02:58.391" v="6009" actId="20577"/>
          <ac:spMkLst>
            <pc:docMk/>
            <pc:sldMk cId="958317320" sldId="2147374497"/>
            <ac:spMk id="2" creationId="{C85B5F4C-1BDE-4739-977D-16EE4B6301F2}"/>
          </ac:spMkLst>
        </pc:spChg>
        <pc:spChg chg="mod">
          <ac:chgData name="Lorenzo Maggi (Nokia)" userId="5725cc8c-e7fe-465f-af86-cfccb36a053d" providerId="ADAL" clId="{2169D04F-E643-44E8-9534-B2E75A2DED13}" dt="2023-03-21T09:02:35.799" v="5982" actId="20577"/>
          <ac:spMkLst>
            <pc:docMk/>
            <pc:sldMk cId="958317320" sldId="2147374497"/>
            <ac:spMk id="3" creationId="{BD8030EC-FFFA-4D07-A649-8A75EB77C77C}"/>
          </ac:spMkLst>
        </pc:spChg>
      </pc:sldChg>
      <pc:sldChg chg="addSp delSp modSp add">
        <pc:chgData name="Lorenzo Maggi (Nokia)" userId="5725cc8c-e7fe-465f-af86-cfccb36a053d" providerId="ADAL" clId="{2169D04F-E643-44E8-9534-B2E75A2DED13}" dt="2023-03-21T13:39:24.278" v="9238" actId="1076"/>
        <pc:sldMkLst>
          <pc:docMk/>
          <pc:sldMk cId="1751197538" sldId="2147374498"/>
        </pc:sldMkLst>
        <pc:spChg chg="del mod">
          <ac:chgData name="Lorenzo Maggi (Nokia)" userId="5725cc8c-e7fe-465f-af86-cfccb36a053d" providerId="ADAL" clId="{2169D04F-E643-44E8-9534-B2E75A2DED13}" dt="2023-03-21T13:38:22.847" v="9204" actId="478"/>
          <ac:spMkLst>
            <pc:docMk/>
            <pc:sldMk cId="1751197538" sldId="2147374498"/>
            <ac:spMk id="2" creationId="{582745C0-EF72-4233-B302-A4FB69F8D785}"/>
          </ac:spMkLst>
        </pc:spChg>
        <pc:spChg chg="mod">
          <ac:chgData name="Lorenzo Maggi (Nokia)" userId="5725cc8c-e7fe-465f-af86-cfccb36a053d" providerId="ADAL" clId="{2169D04F-E643-44E8-9534-B2E75A2DED13}" dt="2023-03-21T09:44:18.469" v="7061" actId="6549"/>
          <ac:spMkLst>
            <pc:docMk/>
            <pc:sldMk cId="1751197538" sldId="2147374498"/>
            <ac:spMk id="3" creationId="{39B74962-B87E-40F8-BFD7-F1A820DCE500}"/>
          </ac:spMkLst>
        </pc:spChg>
        <pc:spChg chg="mod">
          <ac:chgData name="Lorenzo Maggi (Nokia)" userId="5725cc8c-e7fe-465f-af86-cfccb36a053d" providerId="ADAL" clId="{2169D04F-E643-44E8-9534-B2E75A2DED13}" dt="2023-03-21T11:27:12.942" v="8987" actId="5793"/>
          <ac:spMkLst>
            <pc:docMk/>
            <pc:sldMk cId="1751197538" sldId="2147374498"/>
            <ac:spMk id="4" creationId="{741A4554-26E2-49D7-98D9-18A38BBBE4F6}"/>
          </ac:spMkLst>
        </pc:spChg>
        <pc:spChg chg="add mod">
          <ac:chgData name="Lorenzo Maggi (Nokia)" userId="5725cc8c-e7fe-465f-af86-cfccb36a053d" providerId="ADAL" clId="{2169D04F-E643-44E8-9534-B2E75A2DED13}" dt="2023-03-21T10:46:12.008" v="8338" actId="1036"/>
          <ac:spMkLst>
            <pc:docMk/>
            <pc:sldMk cId="1751197538" sldId="2147374498"/>
            <ac:spMk id="14" creationId="{0FA32EF0-EADD-4510-94D8-923FDC143104}"/>
          </ac:spMkLst>
        </pc:spChg>
        <pc:spChg chg="add mod">
          <ac:chgData name="Lorenzo Maggi (Nokia)" userId="5725cc8c-e7fe-465f-af86-cfccb36a053d" providerId="ADAL" clId="{2169D04F-E643-44E8-9534-B2E75A2DED13}" dt="2023-03-21T10:46:12.008" v="8338" actId="1036"/>
          <ac:spMkLst>
            <pc:docMk/>
            <pc:sldMk cId="1751197538" sldId="2147374498"/>
            <ac:spMk id="15" creationId="{A1770FD0-55AF-44FD-89FE-978F564DB110}"/>
          </ac:spMkLst>
        </pc:spChg>
        <pc:spChg chg="add mod">
          <ac:chgData name="Lorenzo Maggi (Nokia)" userId="5725cc8c-e7fe-465f-af86-cfccb36a053d" providerId="ADAL" clId="{2169D04F-E643-44E8-9534-B2E75A2DED13}" dt="2023-03-21T10:47:54.282" v="8431" actId="113"/>
          <ac:spMkLst>
            <pc:docMk/>
            <pc:sldMk cId="1751197538" sldId="2147374498"/>
            <ac:spMk id="16" creationId="{4F572B36-AA2F-44BA-B77A-DF5BA9E0037F}"/>
          </ac:spMkLst>
        </pc:spChg>
        <pc:spChg chg="add mod">
          <ac:chgData name="Lorenzo Maggi (Nokia)" userId="5725cc8c-e7fe-465f-af86-cfccb36a053d" providerId="ADAL" clId="{2169D04F-E643-44E8-9534-B2E75A2DED13}" dt="2023-03-21T10:46:12.008" v="8338" actId="1036"/>
          <ac:spMkLst>
            <pc:docMk/>
            <pc:sldMk cId="1751197538" sldId="2147374498"/>
            <ac:spMk id="20" creationId="{1D5A0D90-7792-4C61-B8A2-ECD81381A1AD}"/>
          </ac:spMkLst>
        </pc:spChg>
        <pc:spChg chg="add mod">
          <ac:chgData name="Lorenzo Maggi (Nokia)" userId="5725cc8c-e7fe-465f-af86-cfccb36a053d" providerId="ADAL" clId="{2169D04F-E643-44E8-9534-B2E75A2DED13}" dt="2023-03-21T10:46:12.008" v="8338" actId="1036"/>
          <ac:spMkLst>
            <pc:docMk/>
            <pc:sldMk cId="1751197538" sldId="2147374498"/>
            <ac:spMk id="21" creationId="{638E2D7F-CD20-477E-93B1-F92644EE8FDF}"/>
          </ac:spMkLst>
        </pc:spChg>
        <pc:spChg chg="add mod">
          <ac:chgData name="Lorenzo Maggi (Nokia)" userId="5725cc8c-e7fe-465f-af86-cfccb36a053d" providerId="ADAL" clId="{2169D04F-E643-44E8-9534-B2E75A2DED13}" dt="2023-03-21T10:47:55.381" v="8432" actId="113"/>
          <ac:spMkLst>
            <pc:docMk/>
            <pc:sldMk cId="1751197538" sldId="2147374498"/>
            <ac:spMk id="22" creationId="{0307D365-56B5-469B-B436-F5387D1FD579}"/>
          </ac:spMkLst>
        </pc:spChg>
        <pc:spChg chg="add mod">
          <ac:chgData name="Lorenzo Maggi (Nokia)" userId="5725cc8c-e7fe-465f-af86-cfccb36a053d" providerId="ADAL" clId="{2169D04F-E643-44E8-9534-B2E75A2DED13}" dt="2023-03-21T13:39:24.278" v="9238" actId="1076"/>
          <ac:spMkLst>
            <pc:docMk/>
            <pc:sldMk cId="1751197538" sldId="2147374498"/>
            <ac:spMk id="37" creationId="{587FDA4A-F10D-4EAF-90C8-16E967A47ACB}"/>
          </ac:spMkLst>
        </pc:spChg>
        <pc:cxnChg chg="add mod">
          <ac:chgData name="Lorenzo Maggi (Nokia)" userId="5725cc8c-e7fe-465f-af86-cfccb36a053d" providerId="ADAL" clId="{2169D04F-E643-44E8-9534-B2E75A2DED13}" dt="2023-03-21T10:46:12.008" v="8338" actId="1036"/>
          <ac:cxnSpMkLst>
            <pc:docMk/>
            <pc:sldMk cId="1751197538" sldId="2147374498"/>
            <ac:cxnSpMk id="6" creationId="{48619CFC-86EA-4A2E-A90A-AEF6C510B301}"/>
          </ac:cxnSpMkLst>
        </pc:cxnChg>
        <pc:cxnChg chg="add mod">
          <ac:chgData name="Lorenzo Maggi (Nokia)" userId="5725cc8c-e7fe-465f-af86-cfccb36a053d" providerId="ADAL" clId="{2169D04F-E643-44E8-9534-B2E75A2DED13}" dt="2023-03-21T10:46:12.008" v="8338" actId="1036"/>
          <ac:cxnSpMkLst>
            <pc:docMk/>
            <pc:sldMk cId="1751197538" sldId="2147374498"/>
            <ac:cxnSpMk id="7" creationId="{9BA882D4-07BC-43A4-B1C3-9E0BFA024877}"/>
          </ac:cxnSpMkLst>
        </pc:cxnChg>
        <pc:cxnChg chg="add mod">
          <ac:chgData name="Lorenzo Maggi (Nokia)" userId="5725cc8c-e7fe-465f-af86-cfccb36a053d" providerId="ADAL" clId="{2169D04F-E643-44E8-9534-B2E75A2DED13}" dt="2023-03-21T10:46:12.008" v="8338" actId="1036"/>
          <ac:cxnSpMkLst>
            <pc:docMk/>
            <pc:sldMk cId="1751197538" sldId="2147374498"/>
            <ac:cxnSpMk id="13" creationId="{7C68CC14-504D-442F-9340-27C397D2375E}"/>
          </ac:cxnSpMkLst>
        </pc:cxnChg>
        <pc:cxnChg chg="add mod">
          <ac:chgData name="Lorenzo Maggi (Nokia)" userId="5725cc8c-e7fe-465f-af86-cfccb36a053d" providerId="ADAL" clId="{2169D04F-E643-44E8-9534-B2E75A2DED13}" dt="2023-03-21T10:46:12.008" v="8338" actId="1036"/>
          <ac:cxnSpMkLst>
            <pc:docMk/>
            <pc:sldMk cId="1751197538" sldId="2147374498"/>
            <ac:cxnSpMk id="17" creationId="{76EBE525-45B8-43A8-9437-481E68102225}"/>
          </ac:cxnSpMkLst>
        </pc:cxnChg>
        <pc:cxnChg chg="add mod">
          <ac:chgData name="Lorenzo Maggi (Nokia)" userId="5725cc8c-e7fe-465f-af86-cfccb36a053d" providerId="ADAL" clId="{2169D04F-E643-44E8-9534-B2E75A2DED13}" dt="2023-03-21T10:46:12.008" v="8338" actId="1036"/>
          <ac:cxnSpMkLst>
            <pc:docMk/>
            <pc:sldMk cId="1751197538" sldId="2147374498"/>
            <ac:cxnSpMk id="18" creationId="{3AB65479-50FD-4B4F-AD22-80FB164BC551}"/>
          </ac:cxnSpMkLst>
        </pc:cxnChg>
        <pc:cxnChg chg="add mod">
          <ac:chgData name="Lorenzo Maggi (Nokia)" userId="5725cc8c-e7fe-465f-af86-cfccb36a053d" providerId="ADAL" clId="{2169D04F-E643-44E8-9534-B2E75A2DED13}" dt="2023-03-21T10:46:12.008" v="8338" actId="1036"/>
          <ac:cxnSpMkLst>
            <pc:docMk/>
            <pc:sldMk cId="1751197538" sldId="2147374498"/>
            <ac:cxnSpMk id="19" creationId="{A23C29A8-06F0-4CC3-8CC3-1C35EA05F463}"/>
          </ac:cxnSpMkLst>
        </pc:cxnChg>
        <pc:cxnChg chg="add mod">
          <ac:chgData name="Lorenzo Maggi (Nokia)" userId="5725cc8c-e7fe-465f-af86-cfccb36a053d" providerId="ADAL" clId="{2169D04F-E643-44E8-9534-B2E75A2DED13}" dt="2023-03-21T10:46:12.008" v="8338" actId="1036"/>
          <ac:cxnSpMkLst>
            <pc:docMk/>
            <pc:sldMk cId="1751197538" sldId="2147374498"/>
            <ac:cxnSpMk id="24" creationId="{E02A5118-0691-4874-839B-D47E03B908A6}"/>
          </ac:cxnSpMkLst>
        </pc:cxnChg>
        <pc:cxnChg chg="add mod">
          <ac:chgData name="Lorenzo Maggi (Nokia)" userId="5725cc8c-e7fe-465f-af86-cfccb36a053d" providerId="ADAL" clId="{2169D04F-E643-44E8-9534-B2E75A2DED13}" dt="2023-03-21T10:46:12.008" v="8338" actId="1036"/>
          <ac:cxnSpMkLst>
            <pc:docMk/>
            <pc:sldMk cId="1751197538" sldId="2147374498"/>
            <ac:cxnSpMk id="30" creationId="{4C9A9D29-F9C4-4C05-9BE0-D995227D679D}"/>
          </ac:cxnSpMkLst>
        </pc:cxnChg>
      </pc:sldChg>
      <pc:sldChg chg="addSp delSp modSp add">
        <pc:chgData name="Lorenzo Maggi (Nokia)" userId="5725cc8c-e7fe-465f-af86-cfccb36a053d" providerId="ADAL" clId="{2169D04F-E643-44E8-9534-B2E75A2DED13}" dt="2023-03-21T16:34:51.462" v="12527" actId="5793"/>
        <pc:sldMkLst>
          <pc:docMk/>
          <pc:sldMk cId="2025985386" sldId="2147374499"/>
        </pc:sldMkLst>
        <pc:spChg chg="del mod">
          <ac:chgData name="Lorenzo Maggi (Nokia)" userId="5725cc8c-e7fe-465f-af86-cfccb36a053d" providerId="ADAL" clId="{2169D04F-E643-44E8-9534-B2E75A2DED13}" dt="2023-03-21T16:18:17.392" v="11843" actId="478"/>
          <ac:spMkLst>
            <pc:docMk/>
            <pc:sldMk cId="2025985386" sldId="2147374499"/>
            <ac:spMk id="2" creationId="{B6FBB3BF-4D22-42E9-840F-D216B568958E}"/>
          </ac:spMkLst>
        </pc:spChg>
        <pc:spChg chg="mod">
          <ac:chgData name="Lorenzo Maggi (Nokia)" userId="5725cc8c-e7fe-465f-af86-cfccb36a053d" providerId="ADAL" clId="{2169D04F-E643-44E8-9534-B2E75A2DED13}" dt="2023-03-21T16:13:08.661" v="11715" actId="20577"/>
          <ac:spMkLst>
            <pc:docMk/>
            <pc:sldMk cId="2025985386" sldId="2147374499"/>
            <ac:spMk id="3" creationId="{FC8B69F6-BD54-419F-894D-F56C2D731DF1}"/>
          </ac:spMkLst>
        </pc:spChg>
        <pc:spChg chg="mod">
          <ac:chgData name="Lorenzo Maggi (Nokia)" userId="5725cc8c-e7fe-465f-af86-cfccb36a053d" providerId="ADAL" clId="{2169D04F-E643-44E8-9534-B2E75A2DED13}" dt="2023-03-21T16:34:51.462" v="12527" actId="5793"/>
          <ac:spMkLst>
            <pc:docMk/>
            <pc:sldMk cId="2025985386" sldId="2147374499"/>
            <ac:spMk id="4" creationId="{5EA58B59-FC35-4238-AA49-C89B306CCD4A}"/>
          </ac:spMkLst>
        </pc:spChg>
        <pc:spChg chg="add mod ord">
          <ac:chgData name="Lorenzo Maggi (Nokia)" userId="5725cc8c-e7fe-465f-af86-cfccb36a053d" providerId="ADAL" clId="{2169D04F-E643-44E8-9534-B2E75A2DED13}" dt="2023-03-21T16:21:25.273" v="11966" actId="1037"/>
          <ac:spMkLst>
            <pc:docMk/>
            <pc:sldMk cId="2025985386" sldId="2147374499"/>
            <ac:spMk id="5" creationId="{D0D996B1-5617-475D-BC63-DC51A8CAAAE2}"/>
          </ac:spMkLst>
        </pc:spChg>
        <pc:spChg chg="add mod">
          <ac:chgData name="Lorenzo Maggi (Nokia)" userId="5725cc8c-e7fe-465f-af86-cfccb36a053d" providerId="ADAL" clId="{2169D04F-E643-44E8-9534-B2E75A2DED13}" dt="2023-03-21T16:22:23.065" v="12032" actId="20577"/>
          <ac:spMkLst>
            <pc:docMk/>
            <pc:sldMk cId="2025985386" sldId="2147374499"/>
            <ac:spMk id="6" creationId="{A23843EA-DB32-48C1-BFB1-D3458114B203}"/>
          </ac:spMkLst>
        </pc:spChg>
        <pc:spChg chg="add mod">
          <ac:chgData name="Lorenzo Maggi (Nokia)" userId="5725cc8c-e7fe-465f-af86-cfccb36a053d" providerId="ADAL" clId="{2169D04F-E643-44E8-9534-B2E75A2DED13}" dt="2023-03-21T16:31:47.845" v="12353" actId="113"/>
          <ac:spMkLst>
            <pc:docMk/>
            <pc:sldMk cId="2025985386" sldId="2147374499"/>
            <ac:spMk id="10" creationId="{3A3F9A66-81CC-4532-8E9F-F4186E300670}"/>
          </ac:spMkLst>
        </pc:spChg>
        <pc:spChg chg="add mod">
          <ac:chgData name="Lorenzo Maggi (Nokia)" userId="5725cc8c-e7fe-465f-af86-cfccb36a053d" providerId="ADAL" clId="{2169D04F-E643-44E8-9534-B2E75A2DED13}" dt="2023-03-21T16:32:51.675" v="12386" actId="20577"/>
          <ac:spMkLst>
            <pc:docMk/>
            <pc:sldMk cId="2025985386" sldId="2147374499"/>
            <ac:spMk id="14" creationId="{ACD9A5C9-A86A-49BA-8D6B-9145D2E24515}"/>
          </ac:spMkLst>
        </pc:spChg>
        <pc:spChg chg="add mod ord">
          <ac:chgData name="Lorenzo Maggi (Nokia)" userId="5725cc8c-e7fe-465f-af86-cfccb36a053d" providerId="ADAL" clId="{2169D04F-E643-44E8-9534-B2E75A2DED13}" dt="2023-03-21T16:32:32.934" v="12384" actId="167"/>
          <ac:spMkLst>
            <pc:docMk/>
            <pc:sldMk cId="2025985386" sldId="2147374499"/>
            <ac:spMk id="18" creationId="{E7A91780-FAC3-4C23-A35C-7C4512EE57B4}"/>
          </ac:spMkLst>
        </pc:spChg>
        <pc:spChg chg="add mod ord">
          <ac:chgData name="Lorenzo Maggi (Nokia)" userId="5725cc8c-e7fe-465f-af86-cfccb36a053d" providerId="ADAL" clId="{2169D04F-E643-44E8-9534-B2E75A2DED13}" dt="2023-03-21T16:32:29.935" v="12383" actId="167"/>
          <ac:spMkLst>
            <pc:docMk/>
            <pc:sldMk cId="2025985386" sldId="2147374499"/>
            <ac:spMk id="19" creationId="{3FDD838C-14B4-4CB0-A928-F26ACAD25D3B}"/>
          </ac:spMkLst>
        </pc:spChg>
        <pc:cxnChg chg="add mod">
          <ac:chgData name="Lorenzo Maggi (Nokia)" userId="5725cc8c-e7fe-465f-af86-cfccb36a053d" providerId="ADAL" clId="{2169D04F-E643-44E8-9534-B2E75A2DED13}" dt="2023-03-21T16:21:25.273" v="11966" actId="1037"/>
          <ac:cxnSpMkLst>
            <pc:docMk/>
            <pc:sldMk cId="2025985386" sldId="2147374499"/>
            <ac:cxnSpMk id="8" creationId="{3530B815-E440-49B1-BA7E-54D39A4B54E0}"/>
          </ac:cxnSpMkLst>
        </pc:cxnChg>
        <pc:cxnChg chg="add mod">
          <ac:chgData name="Lorenzo Maggi (Nokia)" userId="5725cc8c-e7fe-465f-af86-cfccb36a053d" providerId="ADAL" clId="{2169D04F-E643-44E8-9534-B2E75A2DED13}" dt="2023-03-21T16:31:47.845" v="12353" actId="113"/>
          <ac:cxnSpMkLst>
            <pc:docMk/>
            <pc:sldMk cId="2025985386" sldId="2147374499"/>
            <ac:cxnSpMk id="12" creationId="{7925F673-16E4-475C-B0F7-CD553857452D}"/>
          </ac:cxnSpMkLst>
        </pc:cxnChg>
        <pc:cxnChg chg="add mod">
          <ac:chgData name="Lorenzo Maggi (Nokia)" userId="5725cc8c-e7fe-465f-af86-cfccb36a053d" providerId="ADAL" clId="{2169D04F-E643-44E8-9534-B2E75A2DED13}" dt="2023-03-21T16:31:45.621" v="12352" actId="14100"/>
          <ac:cxnSpMkLst>
            <pc:docMk/>
            <pc:sldMk cId="2025985386" sldId="2147374499"/>
            <ac:cxnSpMk id="15" creationId="{2E5E11FC-1255-4304-9227-91B3FCD9BBBC}"/>
          </ac:cxnSpMkLst>
        </pc:cxnChg>
      </pc:sldChg>
    </pc:docChg>
  </pc:docChgLst>
  <pc:docChgLst>
    <pc:chgData name="Maggi, Lorenzo (Nokia - FR/Paris-Saclay)" userId="5725cc8c-e7fe-465f-af86-cfccb36a053d" providerId="ADAL" clId="{D806A485-6DD7-4B30-8872-C6883F73B156}"/>
    <pc:docChg chg="undo custSel addSld delSld modSld sldOrd">
      <pc:chgData name="Maggi, Lorenzo (Nokia - FR/Paris-Saclay)" userId="5725cc8c-e7fe-465f-af86-cfccb36a053d" providerId="ADAL" clId="{D806A485-6DD7-4B30-8872-C6883F73B156}" dt="2022-02-25T15:17:07.806" v="5229" actId="478"/>
      <pc:docMkLst>
        <pc:docMk/>
      </pc:docMkLst>
      <pc:sldChg chg="modSp">
        <pc:chgData name="Maggi, Lorenzo (Nokia - FR/Paris-Saclay)" userId="5725cc8c-e7fe-465f-af86-cfccb36a053d" providerId="ADAL" clId="{D806A485-6DD7-4B30-8872-C6883F73B156}" dt="2022-02-25T10:52:08.221" v="85" actId="20577"/>
        <pc:sldMkLst>
          <pc:docMk/>
          <pc:sldMk cId="0" sldId="265"/>
        </pc:sldMkLst>
        <pc:spChg chg="mod">
          <ac:chgData name="Maggi, Lorenzo (Nokia - FR/Paris-Saclay)" userId="5725cc8c-e7fe-465f-af86-cfccb36a053d" providerId="ADAL" clId="{D806A485-6DD7-4B30-8872-C6883F73B156}" dt="2022-02-25T10:52:08.221" v="85" actId="20577"/>
          <ac:spMkLst>
            <pc:docMk/>
            <pc:sldMk cId="0" sldId="265"/>
            <ac:spMk id="3075" creationId="{00000000-0000-0000-0000-000000000000}"/>
          </ac:spMkLst>
        </pc:spChg>
      </pc:sldChg>
      <pc:sldChg chg="addSp delSp modSp">
        <pc:chgData name="Maggi, Lorenzo (Nokia - FR/Paris-Saclay)" userId="5725cc8c-e7fe-465f-af86-cfccb36a053d" providerId="ADAL" clId="{D806A485-6DD7-4B30-8872-C6883F73B156}" dt="2022-02-25T12:09:15.931" v="1836" actId="20577"/>
        <pc:sldMkLst>
          <pc:docMk/>
          <pc:sldMk cId="0" sldId="529"/>
        </pc:sldMkLst>
        <pc:spChg chg="mod">
          <ac:chgData name="Maggi, Lorenzo (Nokia - FR/Paris-Saclay)" userId="5725cc8c-e7fe-465f-af86-cfccb36a053d" providerId="ADAL" clId="{D806A485-6DD7-4B30-8872-C6883F73B156}" dt="2022-02-25T12:09:15.931" v="1836" actId="20577"/>
          <ac:spMkLst>
            <pc:docMk/>
            <pc:sldMk cId="0" sldId="529"/>
            <ac:spMk id="3" creationId="{00000000-0000-0000-0000-000000000000}"/>
          </ac:spMkLst>
        </pc:spChg>
        <pc:spChg chg="mod">
          <ac:chgData name="Maggi, Lorenzo (Nokia - FR/Paris-Saclay)" userId="5725cc8c-e7fe-465f-af86-cfccb36a053d" providerId="ADAL" clId="{D806A485-6DD7-4B30-8872-C6883F73B156}" dt="2022-02-25T11:14:02.950" v="1098" actId="1036"/>
          <ac:spMkLst>
            <pc:docMk/>
            <pc:sldMk cId="0" sldId="529"/>
            <ac:spMk id="5" creationId="{37EEF670-E15F-4FE8-A3DB-E64A0CC2DDBA}"/>
          </ac:spMkLst>
        </pc:spChg>
        <pc:spChg chg="add del mod">
          <ac:chgData name="Maggi, Lorenzo (Nokia - FR/Paris-Saclay)" userId="5725cc8c-e7fe-465f-af86-cfccb36a053d" providerId="ADAL" clId="{D806A485-6DD7-4B30-8872-C6883F73B156}" dt="2022-02-25T11:10:39.391" v="847"/>
          <ac:spMkLst>
            <pc:docMk/>
            <pc:sldMk cId="0" sldId="529"/>
            <ac:spMk id="6" creationId="{C55C1659-45D8-464A-889C-15FC2DD10FF8}"/>
          </ac:spMkLst>
        </pc:spChg>
        <pc:spChg chg="add del mod">
          <ac:chgData name="Maggi, Lorenzo (Nokia - FR/Paris-Saclay)" userId="5725cc8c-e7fe-465f-af86-cfccb36a053d" providerId="ADAL" clId="{D806A485-6DD7-4B30-8872-C6883F73B156}" dt="2022-02-25T12:08:09.273" v="1753" actId="478"/>
          <ac:spMkLst>
            <pc:docMk/>
            <pc:sldMk cId="0" sldId="529"/>
            <ac:spMk id="7" creationId="{590B52DC-2E1C-4253-8AE0-B4BA187B2C74}"/>
          </ac:spMkLst>
        </pc:spChg>
        <pc:spChg chg="del mod">
          <ac:chgData name="Maggi, Lorenzo (Nokia - FR/Paris-Saclay)" userId="5725cc8c-e7fe-465f-af86-cfccb36a053d" providerId="ADAL" clId="{D806A485-6DD7-4B30-8872-C6883F73B156}" dt="2022-02-25T11:14:05.412" v="1099" actId="478"/>
          <ac:spMkLst>
            <pc:docMk/>
            <pc:sldMk cId="0" sldId="529"/>
            <ac:spMk id="19" creationId="{00000000-0000-0000-0000-000000000000}"/>
          </ac:spMkLst>
        </pc:spChg>
        <pc:spChg chg="mod">
          <ac:chgData name="Maggi, Lorenzo (Nokia - FR/Paris-Saclay)" userId="5725cc8c-e7fe-465f-af86-cfccb36a053d" providerId="ADAL" clId="{D806A485-6DD7-4B30-8872-C6883F73B156}" dt="2022-02-25T11:14:02.950" v="1098" actId="1036"/>
          <ac:spMkLst>
            <pc:docMk/>
            <pc:sldMk cId="0" sldId="529"/>
            <ac:spMk id="39" creationId="{40D6CA03-62F0-4FA8-B38C-8E6359BDC59C}"/>
          </ac:spMkLst>
        </pc:spChg>
        <pc:spChg chg="mod">
          <ac:chgData name="Maggi, Lorenzo (Nokia - FR/Paris-Saclay)" userId="5725cc8c-e7fe-465f-af86-cfccb36a053d" providerId="ADAL" clId="{D806A485-6DD7-4B30-8872-C6883F73B156}" dt="2022-02-25T11:14:02.950" v="1098" actId="1036"/>
          <ac:spMkLst>
            <pc:docMk/>
            <pc:sldMk cId="0" sldId="529"/>
            <ac:spMk id="40" creationId="{53C02A40-6110-46B3-B48C-BBD1D9A8B447}"/>
          </ac:spMkLst>
        </pc:spChg>
        <pc:spChg chg="mod">
          <ac:chgData name="Maggi, Lorenzo (Nokia - FR/Paris-Saclay)" userId="5725cc8c-e7fe-465f-af86-cfccb36a053d" providerId="ADAL" clId="{D806A485-6DD7-4B30-8872-C6883F73B156}" dt="2022-02-25T11:11:08.166" v="892" actId="6549"/>
          <ac:spMkLst>
            <pc:docMk/>
            <pc:sldMk cId="0" sldId="529"/>
            <ac:spMk id="54" creationId="{00000000-0000-0000-0000-000000000000}"/>
          </ac:spMkLst>
        </pc:spChg>
        <pc:spChg chg="mod">
          <ac:chgData name="Maggi, Lorenzo (Nokia - FR/Paris-Saclay)" userId="5725cc8c-e7fe-465f-af86-cfccb36a053d" providerId="ADAL" clId="{D806A485-6DD7-4B30-8872-C6883F73B156}" dt="2022-02-25T11:11:11.514" v="896" actId="20577"/>
          <ac:spMkLst>
            <pc:docMk/>
            <pc:sldMk cId="0" sldId="529"/>
            <ac:spMk id="58" creationId="{00000000-0000-0000-0000-000000000000}"/>
          </ac:spMkLst>
        </pc:spChg>
        <pc:grpChg chg="mod">
          <ac:chgData name="Maggi, Lorenzo (Nokia - FR/Paris-Saclay)" userId="5725cc8c-e7fe-465f-af86-cfccb36a053d" providerId="ADAL" clId="{D806A485-6DD7-4B30-8872-C6883F73B156}" dt="2022-02-25T11:14:02.950" v="1098" actId="1036"/>
          <ac:grpSpMkLst>
            <pc:docMk/>
            <pc:sldMk cId="0" sldId="529"/>
            <ac:grpSpMk id="37" creationId="{00000000-0000-0000-0000-000000000000}"/>
          </ac:grpSpMkLst>
        </pc:grpChg>
        <pc:grpChg chg="mod">
          <ac:chgData name="Maggi, Lorenzo (Nokia - FR/Paris-Saclay)" userId="5725cc8c-e7fe-465f-af86-cfccb36a053d" providerId="ADAL" clId="{D806A485-6DD7-4B30-8872-C6883F73B156}" dt="2022-02-25T11:14:02.950" v="1098" actId="1036"/>
          <ac:grpSpMkLst>
            <pc:docMk/>
            <pc:sldMk cId="0" sldId="529"/>
            <ac:grpSpMk id="55" creationId="{00000000-0000-0000-0000-000000000000}"/>
          </ac:grpSpMkLst>
        </pc:grpChg>
        <pc:grpChg chg="mod">
          <ac:chgData name="Maggi, Lorenzo (Nokia - FR/Paris-Saclay)" userId="5725cc8c-e7fe-465f-af86-cfccb36a053d" providerId="ADAL" clId="{D806A485-6DD7-4B30-8872-C6883F73B156}" dt="2022-02-25T11:14:02.950" v="1098" actId="1036"/>
          <ac:grpSpMkLst>
            <pc:docMk/>
            <pc:sldMk cId="0" sldId="529"/>
            <ac:grpSpMk id="64" creationId="{00000000-0000-0000-0000-000000000000}"/>
          </ac:grpSpMkLst>
        </pc:grpChg>
      </pc:sldChg>
      <pc:sldChg chg="modSp">
        <pc:chgData name="Maggi, Lorenzo (Nokia - FR/Paris-Saclay)" userId="5725cc8c-e7fe-465f-af86-cfccb36a053d" providerId="ADAL" clId="{D806A485-6DD7-4B30-8872-C6883F73B156}" dt="2022-02-25T14:24:38.868" v="4900" actId="20577"/>
        <pc:sldMkLst>
          <pc:docMk/>
          <pc:sldMk cId="3992956536" sldId="3270"/>
        </pc:sldMkLst>
        <pc:spChg chg="mod">
          <ac:chgData name="Maggi, Lorenzo (Nokia - FR/Paris-Saclay)" userId="5725cc8c-e7fe-465f-af86-cfccb36a053d" providerId="ADAL" clId="{D806A485-6DD7-4B30-8872-C6883F73B156}" dt="2022-02-25T14:24:38.868" v="4900" actId="20577"/>
          <ac:spMkLst>
            <pc:docMk/>
            <pc:sldMk cId="3992956536" sldId="3270"/>
            <ac:spMk id="3" creationId="{C66F763A-E372-4F80-8C74-2CC291040A03}"/>
          </ac:spMkLst>
        </pc:spChg>
        <pc:spChg chg="mod">
          <ac:chgData name="Maggi, Lorenzo (Nokia - FR/Paris-Saclay)" userId="5725cc8c-e7fe-465f-af86-cfccb36a053d" providerId="ADAL" clId="{D806A485-6DD7-4B30-8872-C6883F73B156}" dt="2022-02-25T12:14:38.850" v="2089" actId="6549"/>
          <ac:spMkLst>
            <pc:docMk/>
            <pc:sldMk cId="3992956536" sldId="3270"/>
            <ac:spMk id="9" creationId="{8E88ACFD-04E9-476E-A3DF-CB021C2D5103}"/>
          </ac:spMkLst>
        </pc:spChg>
      </pc:sldChg>
      <pc:sldChg chg="modSp add">
        <pc:chgData name="Maggi, Lorenzo (Nokia - FR/Paris-Saclay)" userId="5725cc8c-e7fe-465f-af86-cfccb36a053d" providerId="ADAL" clId="{D806A485-6DD7-4B30-8872-C6883F73B156}" dt="2022-02-25T14:27:47.260" v="5197" actId="20577"/>
        <pc:sldMkLst>
          <pc:docMk/>
          <pc:sldMk cId="2877859804" sldId="3280"/>
        </pc:sldMkLst>
        <pc:spChg chg="mod">
          <ac:chgData name="Maggi, Lorenzo (Nokia - FR/Paris-Saclay)" userId="5725cc8c-e7fe-465f-af86-cfccb36a053d" providerId="ADAL" clId="{D806A485-6DD7-4B30-8872-C6883F73B156}" dt="2022-02-25T14:27:47.260" v="5197" actId="20577"/>
          <ac:spMkLst>
            <pc:docMk/>
            <pc:sldMk cId="2877859804" sldId="3280"/>
            <ac:spMk id="3" creationId="{50F43944-5FAD-477F-A250-56DB0C7C0592}"/>
          </ac:spMkLst>
        </pc:spChg>
      </pc:sldChg>
      <pc:sldChg chg="addSp delSp modSp add">
        <pc:chgData name="Maggi, Lorenzo (Nokia - FR/Paris-Saclay)" userId="5725cc8c-e7fe-465f-af86-cfccb36a053d" providerId="ADAL" clId="{D806A485-6DD7-4B30-8872-C6883F73B156}" dt="2022-02-25T14:11:07.394" v="4654" actId="20577"/>
        <pc:sldMkLst>
          <pc:docMk/>
          <pc:sldMk cId="4181458185" sldId="3283"/>
        </pc:sldMkLst>
        <pc:spChg chg="add del">
          <ac:chgData name="Maggi, Lorenzo (Nokia - FR/Paris-Saclay)" userId="5725cc8c-e7fe-465f-af86-cfccb36a053d" providerId="ADAL" clId="{D806A485-6DD7-4B30-8872-C6883F73B156}" dt="2022-02-25T14:10:16.333" v="4605"/>
          <ac:spMkLst>
            <pc:docMk/>
            <pc:sldMk cId="4181458185" sldId="3283"/>
            <ac:spMk id="2" creationId="{129BA574-A321-4281-BBB1-610759859C26}"/>
          </ac:spMkLst>
        </pc:spChg>
        <pc:spChg chg="mod">
          <ac:chgData name="Maggi, Lorenzo (Nokia - FR/Paris-Saclay)" userId="5725cc8c-e7fe-465f-af86-cfccb36a053d" providerId="ADAL" clId="{D806A485-6DD7-4B30-8872-C6883F73B156}" dt="2022-02-25T14:08:25.596" v="4405" actId="20577"/>
          <ac:spMkLst>
            <pc:docMk/>
            <pc:sldMk cId="4181458185" sldId="3283"/>
            <ac:spMk id="3" creationId="{A144CC27-DC56-4B46-8EC4-8F42A783ADC8}"/>
          </ac:spMkLst>
        </pc:spChg>
        <pc:spChg chg="add mod">
          <ac:chgData name="Maggi, Lorenzo (Nokia - FR/Paris-Saclay)" userId="5725cc8c-e7fe-465f-af86-cfccb36a053d" providerId="ADAL" clId="{D806A485-6DD7-4B30-8872-C6883F73B156}" dt="2022-02-25T14:11:07.394" v="4654" actId="20577"/>
          <ac:spMkLst>
            <pc:docMk/>
            <pc:sldMk cId="4181458185" sldId="3283"/>
            <ac:spMk id="4" creationId="{DA44BE14-32F2-407C-9253-B079EDB9DC1D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12" creationId="{3C0B7C8E-73B8-4403-9A25-240FC2D7660D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15" creationId="{AB5A7872-820B-412B-89AD-591EAFE1024F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21" creationId="{98B57C8C-3802-4570-A96B-EF084F4E47B7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22" creationId="{FB35E0FB-120F-4AF2-A7A8-D30693298490}"/>
          </ac:spMkLst>
        </pc:spChg>
        <pc:spChg chg="add mod">
          <ac:chgData name="Maggi, Lorenzo (Nokia - FR/Paris-Saclay)" userId="5725cc8c-e7fe-465f-af86-cfccb36a053d" providerId="ADAL" clId="{D806A485-6DD7-4B30-8872-C6883F73B156}" dt="2022-02-25T14:09:25.038" v="4585" actId="1037"/>
          <ac:spMkLst>
            <pc:docMk/>
            <pc:sldMk cId="4181458185" sldId="3283"/>
            <ac:spMk id="23" creationId="{90274461-1EF0-43AB-BE18-5DE6DA0F4235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29" creationId="{B20BB8EE-44FF-4640-8504-BAB051C1CB4C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30" creationId="{79B0B77D-0FD2-43EA-83F2-EFCB3E7CF278}"/>
          </ac:spMkLst>
        </pc:spChg>
        <pc:spChg chg="mod">
          <ac:chgData name="Maggi, Lorenzo (Nokia - FR/Paris-Saclay)" userId="5725cc8c-e7fe-465f-af86-cfccb36a053d" providerId="ADAL" clId="{D806A485-6DD7-4B30-8872-C6883F73B156}" dt="2022-02-25T14:09:35.933" v="4600" actId="1038"/>
          <ac:spMkLst>
            <pc:docMk/>
            <pc:sldMk cId="4181458185" sldId="3283"/>
            <ac:spMk id="31" creationId="{A5C2CB51-F5A3-4F6F-811E-E09CB15A25C9}"/>
          </ac:spMkLst>
        </pc:spChg>
        <pc:spChg chg="mod">
          <ac:chgData name="Maggi, Lorenzo (Nokia - FR/Paris-Saclay)" userId="5725cc8c-e7fe-465f-af86-cfccb36a053d" providerId="ADAL" clId="{D806A485-6DD7-4B30-8872-C6883F73B156}" dt="2022-02-25T14:09:43.531" v="4601" actId="1076"/>
          <ac:spMkLst>
            <pc:docMk/>
            <pc:sldMk cId="4181458185" sldId="3283"/>
            <ac:spMk id="32" creationId="{43175C1B-1AED-4430-94CD-807833713AC7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33" creationId="{C4AFF14C-A009-4CE9-AC33-E5ABDD4263C7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34" creationId="{C5BBC080-370F-4196-8A9C-84D7AE192078}"/>
          </ac:spMkLst>
        </pc:spChg>
        <pc:spChg chg="del mod">
          <ac:chgData name="Maggi, Lorenzo (Nokia - FR/Paris-Saclay)" userId="5725cc8c-e7fe-465f-af86-cfccb36a053d" providerId="ADAL" clId="{D806A485-6DD7-4B30-8872-C6883F73B156}" dt="2022-02-25T14:09:17.276" v="4478" actId="478"/>
          <ac:spMkLst>
            <pc:docMk/>
            <pc:sldMk cId="4181458185" sldId="3283"/>
            <ac:spMk id="35" creationId="{7E4CF6CC-A13B-4544-ACA0-AF037351A2D6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36" creationId="{6B924C79-0496-4356-A44E-931EC0C036CF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37" creationId="{90F340F8-972C-4D9E-8591-371CE991E051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38" creationId="{EFECE8B1-3395-4AD3-9CFE-23B7B10AB437}"/>
          </ac:spMkLst>
        </pc:spChg>
        <pc:spChg chg="mod">
          <ac:chgData name="Maggi, Lorenzo (Nokia - FR/Paris-Saclay)" userId="5725cc8c-e7fe-465f-af86-cfccb36a053d" providerId="ADAL" clId="{D806A485-6DD7-4B30-8872-C6883F73B156}" dt="2022-02-25T14:09:01.469" v="4475" actId="1036"/>
          <ac:spMkLst>
            <pc:docMk/>
            <pc:sldMk cId="4181458185" sldId="3283"/>
            <ac:spMk id="39" creationId="{78867FA5-C7CE-4440-B3E0-AB2E0BFC4345}"/>
          </ac:spMkLst>
        </pc:spChg>
        <pc:picChg chg="mod">
          <ac:chgData name="Maggi, Lorenzo (Nokia - FR/Paris-Saclay)" userId="5725cc8c-e7fe-465f-af86-cfccb36a053d" providerId="ADAL" clId="{D806A485-6DD7-4B30-8872-C6883F73B156}" dt="2022-02-25T14:09:01.469" v="4475" actId="1036"/>
          <ac:picMkLst>
            <pc:docMk/>
            <pc:sldMk cId="4181458185" sldId="3283"/>
            <ac:picMk id="6" creationId="{18D91421-4DA3-493A-9F6D-66E9C8501A65}"/>
          </ac:picMkLst>
        </pc:picChg>
        <pc:picChg chg="mod">
          <ac:chgData name="Maggi, Lorenzo (Nokia - FR/Paris-Saclay)" userId="5725cc8c-e7fe-465f-af86-cfccb36a053d" providerId="ADAL" clId="{D806A485-6DD7-4B30-8872-C6883F73B156}" dt="2022-02-25T14:09:10.243" v="4476" actId="1076"/>
          <ac:picMkLst>
            <pc:docMk/>
            <pc:sldMk cId="4181458185" sldId="3283"/>
            <ac:picMk id="7" creationId="{DF964F31-46D8-4525-92D5-97AC919FC07C}"/>
          </ac:picMkLst>
        </pc:picChg>
        <pc:picChg chg="mod">
          <ac:chgData name="Maggi, Lorenzo (Nokia - FR/Paris-Saclay)" userId="5725cc8c-e7fe-465f-af86-cfccb36a053d" providerId="ADAL" clId="{D806A485-6DD7-4B30-8872-C6883F73B156}" dt="2022-02-25T14:09:01.469" v="4475" actId="1036"/>
          <ac:picMkLst>
            <pc:docMk/>
            <pc:sldMk cId="4181458185" sldId="3283"/>
            <ac:picMk id="8" creationId="{C7C726F6-9A70-49A3-8B2B-5F5266B0DF03}"/>
          </ac:picMkLst>
        </pc:picChg>
        <pc:picChg chg="mod">
          <ac:chgData name="Maggi, Lorenzo (Nokia - FR/Paris-Saclay)" userId="5725cc8c-e7fe-465f-af86-cfccb36a053d" providerId="ADAL" clId="{D806A485-6DD7-4B30-8872-C6883F73B156}" dt="2022-02-25T14:09:01.469" v="4475" actId="1036"/>
          <ac:picMkLst>
            <pc:docMk/>
            <pc:sldMk cId="4181458185" sldId="3283"/>
            <ac:picMk id="11" creationId="{622667E3-1C53-457F-9D84-19D9F348300E}"/>
          </ac:picMkLst>
        </pc:picChg>
      </pc:sldChg>
      <pc:sldChg chg="addSp delSp modSp add">
        <pc:chgData name="Maggi, Lorenzo (Nokia - FR/Paris-Saclay)" userId="5725cc8c-e7fe-465f-af86-cfccb36a053d" providerId="ADAL" clId="{D806A485-6DD7-4B30-8872-C6883F73B156}" dt="2022-02-25T15:17:07.806" v="5229" actId="478"/>
        <pc:sldMkLst>
          <pc:docMk/>
          <pc:sldMk cId="1518001326" sldId="3285"/>
        </pc:sldMkLst>
        <pc:spChg chg="mod">
          <ac:chgData name="Maggi, Lorenzo (Nokia - FR/Paris-Saclay)" userId="5725cc8c-e7fe-465f-af86-cfccb36a053d" providerId="ADAL" clId="{D806A485-6DD7-4B30-8872-C6883F73B156}" dt="2022-02-25T14:27:39.219" v="5191" actId="20577"/>
          <ac:spMkLst>
            <pc:docMk/>
            <pc:sldMk cId="1518001326" sldId="3285"/>
            <ac:spMk id="3" creationId="{C5498497-9BE8-465A-85C3-1D4D713565EA}"/>
          </ac:spMkLst>
        </pc:spChg>
        <pc:spChg chg="del">
          <ac:chgData name="Maggi, Lorenzo (Nokia - FR/Paris-Saclay)" userId="5725cc8c-e7fe-465f-af86-cfccb36a053d" providerId="ADAL" clId="{D806A485-6DD7-4B30-8872-C6883F73B156}" dt="2022-02-25T15:17:07.806" v="5229" actId="478"/>
          <ac:spMkLst>
            <pc:docMk/>
            <pc:sldMk cId="1518001326" sldId="3285"/>
            <ac:spMk id="4" creationId="{B8919677-7B3B-4627-9FE7-B276F34FC1E7}"/>
          </ac:spMkLst>
        </pc:spChg>
        <pc:spChg chg="add mod">
          <ac:chgData name="Maggi, Lorenzo (Nokia - FR/Paris-Saclay)" userId="5725cc8c-e7fe-465f-af86-cfccb36a053d" providerId="ADAL" clId="{D806A485-6DD7-4B30-8872-C6883F73B156}" dt="2022-02-25T15:17:07.806" v="5229" actId="478"/>
          <ac:spMkLst>
            <pc:docMk/>
            <pc:sldMk cId="1518001326" sldId="3285"/>
            <ac:spMk id="5" creationId="{C38F1EA3-0836-4AA2-A9F0-73BFEC96F132}"/>
          </ac:spMkLst>
        </pc:spChg>
      </pc:sldChg>
      <pc:sldChg chg="addSp modSp add">
        <pc:chgData name="Maggi, Lorenzo (Nokia - FR/Paris-Saclay)" userId="5725cc8c-e7fe-465f-af86-cfccb36a053d" providerId="ADAL" clId="{D806A485-6DD7-4B30-8872-C6883F73B156}" dt="2022-02-25T14:26:13.370" v="5137" actId="1038"/>
        <pc:sldMkLst>
          <pc:docMk/>
          <pc:sldMk cId="2885058339" sldId="3286"/>
        </pc:sldMkLst>
        <pc:spChg chg="mod">
          <ac:chgData name="Maggi, Lorenzo (Nokia - FR/Paris-Saclay)" userId="5725cc8c-e7fe-465f-af86-cfccb36a053d" providerId="ADAL" clId="{D806A485-6DD7-4B30-8872-C6883F73B156}" dt="2022-02-25T13:00:22.466" v="4295" actId="20577"/>
          <ac:spMkLst>
            <pc:docMk/>
            <pc:sldMk cId="2885058339" sldId="3286"/>
            <ac:spMk id="2" creationId="{1F7A3279-A85A-4625-B323-33F4822D3855}"/>
          </ac:spMkLst>
        </pc:spChg>
        <pc:spChg chg="mod">
          <ac:chgData name="Maggi, Lorenzo (Nokia - FR/Paris-Saclay)" userId="5725cc8c-e7fe-465f-af86-cfccb36a053d" providerId="ADAL" clId="{D806A485-6DD7-4B30-8872-C6883F73B156}" dt="2022-02-25T14:24:53.339" v="4908" actId="6549"/>
          <ac:spMkLst>
            <pc:docMk/>
            <pc:sldMk cId="2885058339" sldId="3286"/>
            <ac:spMk id="3" creationId="{DA6FDFD7-CA52-4ACF-870A-76845FBBC3CA}"/>
          </ac:spMkLst>
        </pc:spChg>
        <pc:spChg chg="mod">
          <ac:chgData name="Maggi, Lorenzo (Nokia - FR/Paris-Saclay)" userId="5725cc8c-e7fe-465f-af86-cfccb36a053d" providerId="ADAL" clId="{D806A485-6DD7-4B30-8872-C6883F73B156}" dt="2022-02-25T13:00:18.218" v="4293" actId="1036"/>
          <ac:spMkLst>
            <pc:docMk/>
            <pc:sldMk cId="2885058339" sldId="3286"/>
            <ac:spMk id="5" creationId="{D502FE4C-A232-4AD0-BDFA-F54A4956DA51}"/>
          </ac:spMkLst>
        </pc:spChg>
        <pc:spChg chg="mod">
          <ac:chgData name="Maggi, Lorenzo (Nokia - FR/Paris-Saclay)" userId="5725cc8c-e7fe-465f-af86-cfccb36a053d" providerId="ADAL" clId="{D806A485-6DD7-4B30-8872-C6883F73B156}" dt="2022-02-25T13:00:18.218" v="4293" actId="1036"/>
          <ac:spMkLst>
            <pc:docMk/>
            <pc:sldMk cId="2885058339" sldId="3286"/>
            <ac:spMk id="6" creationId="{1DE6F79F-11FD-4C7F-9202-58C8C6A26871}"/>
          </ac:spMkLst>
        </pc:spChg>
        <pc:spChg chg="mod">
          <ac:chgData name="Maggi, Lorenzo (Nokia - FR/Paris-Saclay)" userId="5725cc8c-e7fe-465f-af86-cfccb36a053d" providerId="ADAL" clId="{D806A485-6DD7-4B30-8872-C6883F73B156}" dt="2022-02-25T13:00:18.218" v="4293" actId="1036"/>
          <ac:spMkLst>
            <pc:docMk/>
            <pc:sldMk cId="2885058339" sldId="3286"/>
            <ac:spMk id="9" creationId="{DE32EC2C-0926-47D1-AD73-5F03D5375E53}"/>
          </ac:spMkLst>
        </pc:spChg>
        <pc:spChg chg="mod">
          <ac:chgData name="Maggi, Lorenzo (Nokia - FR/Paris-Saclay)" userId="5725cc8c-e7fe-465f-af86-cfccb36a053d" providerId="ADAL" clId="{D806A485-6DD7-4B30-8872-C6883F73B156}" dt="2022-02-25T13:00:18.218" v="4293" actId="1036"/>
          <ac:spMkLst>
            <pc:docMk/>
            <pc:sldMk cId="2885058339" sldId="3286"/>
            <ac:spMk id="10" creationId="{473057C7-8BC7-4D10-97C9-C8869AF7ACD5}"/>
          </ac:spMkLst>
        </pc:spChg>
        <pc:spChg chg="add mod">
          <ac:chgData name="Maggi, Lorenzo (Nokia - FR/Paris-Saclay)" userId="5725cc8c-e7fe-465f-af86-cfccb36a053d" providerId="ADAL" clId="{D806A485-6DD7-4B30-8872-C6883F73B156}" dt="2022-02-25T14:25:27.323" v="4974" actId="1036"/>
          <ac:spMkLst>
            <pc:docMk/>
            <pc:sldMk cId="2885058339" sldId="3286"/>
            <ac:spMk id="12" creationId="{D0CA31E5-283D-46F4-8F61-AA0CAF5C8528}"/>
          </ac:spMkLst>
        </pc:spChg>
        <pc:spChg chg="add mod">
          <ac:chgData name="Maggi, Lorenzo (Nokia - FR/Paris-Saclay)" userId="5725cc8c-e7fe-465f-af86-cfccb36a053d" providerId="ADAL" clId="{D806A485-6DD7-4B30-8872-C6883F73B156}" dt="2022-02-25T14:26:13.370" v="5137" actId="1038"/>
          <ac:spMkLst>
            <pc:docMk/>
            <pc:sldMk cId="2885058339" sldId="3286"/>
            <ac:spMk id="13" creationId="{E03E01EA-398C-4B92-AA32-FD4872C6C436}"/>
          </ac:spMkLst>
        </pc:spChg>
        <pc:cxnChg chg="mod">
          <ac:chgData name="Maggi, Lorenzo (Nokia - FR/Paris-Saclay)" userId="5725cc8c-e7fe-465f-af86-cfccb36a053d" providerId="ADAL" clId="{D806A485-6DD7-4B30-8872-C6883F73B156}" dt="2022-02-25T13:00:18.218" v="4293" actId="1036"/>
          <ac:cxnSpMkLst>
            <pc:docMk/>
            <pc:sldMk cId="2885058339" sldId="3286"/>
            <ac:cxnSpMk id="8" creationId="{7AB0AD39-92B7-4524-AB04-469CF8A5718C}"/>
          </ac:cxnSpMkLst>
        </pc:cxnChg>
        <pc:cxnChg chg="mod">
          <ac:chgData name="Maggi, Lorenzo (Nokia - FR/Paris-Saclay)" userId="5725cc8c-e7fe-465f-af86-cfccb36a053d" providerId="ADAL" clId="{D806A485-6DD7-4B30-8872-C6883F73B156}" dt="2022-02-25T13:00:18.218" v="4293" actId="1036"/>
          <ac:cxnSpMkLst>
            <pc:docMk/>
            <pc:sldMk cId="2885058339" sldId="3286"/>
            <ac:cxnSpMk id="11" creationId="{AB10D903-D112-4B94-BDF0-092B9A8ECA14}"/>
          </ac:cxnSpMkLst>
        </pc:cxnChg>
        <pc:cxnChg chg="add mod">
          <ac:chgData name="Maggi, Lorenzo (Nokia - FR/Paris-Saclay)" userId="5725cc8c-e7fe-465f-af86-cfccb36a053d" providerId="ADAL" clId="{D806A485-6DD7-4B30-8872-C6883F73B156}" dt="2022-02-25T14:26:13.370" v="5137" actId="1038"/>
          <ac:cxnSpMkLst>
            <pc:docMk/>
            <pc:sldMk cId="2885058339" sldId="3286"/>
            <ac:cxnSpMk id="14" creationId="{D6A0FCD2-4FF8-489E-BFE9-56EB5671BAEF}"/>
          </ac:cxnSpMkLst>
        </pc:cxnChg>
      </pc:sldChg>
      <pc:sldChg chg="modSp ord">
        <pc:chgData name="Maggi, Lorenzo (Nokia - FR/Paris-Saclay)" userId="5725cc8c-e7fe-465f-af86-cfccb36a053d" providerId="ADAL" clId="{D806A485-6DD7-4B30-8872-C6883F73B156}" dt="2022-02-25T12:11:49.378" v="2013" actId="20577"/>
        <pc:sldMkLst>
          <pc:docMk/>
          <pc:sldMk cId="1810663813" sldId="2147374375"/>
        </pc:sldMkLst>
        <pc:spChg chg="mod">
          <ac:chgData name="Maggi, Lorenzo (Nokia - FR/Paris-Saclay)" userId="5725cc8c-e7fe-465f-af86-cfccb36a053d" providerId="ADAL" clId="{D806A485-6DD7-4B30-8872-C6883F73B156}" dt="2022-02-25T12:11:49.378" v="2013" actId="20577"/>
          <ac:spMkLst>
            <pc:docMk/>
            <pc:sldMk cId="1810663813" sldId="2147374375"/>
            <ac:spMk id="7" creationId="{D02E23B8-744B-4421-93AD-9F2F72152A9A}"/>
          </ac:spMkLst>
        </pc:spChg>
        <pc:spChg chg="mod">
          <ac:chgData name="Maggi, Lorenzo (Nokia - FR/Paris-Saclay)" userId="5725cc8c-e7fe-465f-af86-cfccb36a053d" providerId="ADAL" clId="{D806A485-6DD7-4B30-8872-C6883F73B156}" dt="2022-02-25T12:11:15.722" v="2007" actId="20577"/>
          <ac:spMkLst>
            <pc:docMk/>
            <pc:sldMk cId="1810663813" sldId="2147374375"/>
            <ac:spMk id="11" creationId="{1442EBBA-2DD8-4C69-B283-97FF5434A6C0}"/>
          </ac:spMkLst>
        </pc:spChg>
        <pc:spChg chg="mod">
          <ac:chgData name="Maggi, Lorenzo (Nokia - FR/Paris-Saclay)" userId="5725cc8c-e7fe-465f-af86-cfccb36a053d" providerId="ADAL" clId="{D806A485-6DD7-4B30-8872-C6883F73B156}" dt="2022-02-25T12:10:36.144" v="1942" actId="20577"/>
          <ac:spMkLst>
            <pc:docMk/>
            <pc:sldMk cId="1810663813" sldId="2147374375"/>
            <ac:spMk id="18" creationId="{8BB00FB7-2928-43BE-A60E-8DF0D64B51FD}"/>
          </ac:spMkLst>
        </pc:spChg>
      </pc:sldChg>
      <pc:sldChg chg="modSp ord">
        <pc:chgData name="Maggi, Lorenzo (Nokia - FR/Paris-Saclay)" userId="5725cc8c-e7fe-465f-af86-cfccb36a053d" providerId="ADAL" clId="{D806A485-6DD7-4B30-8872-C6883F73B156}" dt="2022-02-25T14:03:20.629" v="4323" actId="20577"/>
        <pc:sldMkLst>
          <pc:docMk/>
          <pc:sldMk cId="3546473093" sldId="2147374378"/>
        </pc:sldMkLst>
        <pc:spChg chg="mod">
          <ac:chgData name="Maggi, Lorenzo (Nokia - FR/Paris-Saclay)" userId="5725cc8c-e7fe-465f-af86-cfccb36a053d" providerId="ADAL" clId="{D806A485-6DD7-4B30-8872-C6883F73B156}" dt="2022-02-25T14:03:20.629" v="4323" actId="20577"/>
          <ac:spMkLst>
            <pc:docMk/>
            <pc:sldMk cId="3546473093" sldId="2147374378"/>
            <ac:spMk id="3" creationId="{F61A2570-78E0-4C08-B9AE-9A89471B0375}"/>
          </ac:spMkLst>
        </pc:spChg>
      </pc:sldChg>
      <pc:sldChg chg="modSp">
        <pc:chgData name="Maggi, Lorenzo (Nokia - FR/Paris-Saclay)" userId="5725cc8c-e7fe-465f-af86-cfccb36a053d" providerId="ADAL" clId="{D806A485-6DD7-4B30-8872-C6883F73B156}" dt="2022-02-25T14:28:08.194" v="5225" actId="20577"/>
        <pc:sldMkLst>
          <pc:docMk/>
          <pc:sldMk cId="3148342429" sldId="2147374429"/>
        </pc:sldMkLst>
        <pc:spChg chg="mod">
          <ac:chgData name="Maggi, Lorenzo (Nokia - FR/Paris-Saclay)" userId="5725cc8c-e7fe-465f-af86-cfccb36a053d" providerId="ADAL" clId="{D806A485-6DD7-4B30-8872-C6883F73B156}" dt="2022-02-25T14:28:08.194" v="5225" actId="20577"/>
          <ac:spMkLst>
            <pc:docMk/>
            <pc:sldMk cId="3148342429" sldId="2147374429"/>
            <ac:spMk id="3" creationId="{BAD2EDF9-AD18-4D9B-B366-3EEE5436F4CE}"/>
          </ac:spMkLst>
        </pc:spChg>
      </pc:sldChg>
      <pc:sldChg chg="ord">
        <pc:chgData name="Maggi, Lorenzo (Nokia - FR/Paris-Saclay)" userId="5725cc8c-e7fe-465f-af86-cfccb36a053d" providerId="ADAL" clId="{D806A485-6DD7-4B30-8872-C6883F73B156}" dt="2022-02-25T14:22:22.027" v="4861"/>
        <pc:sldMkLst>
          <pc:docMk/>
          <pc:sldMk cId="4084711341" sldId="2147374456"/>
        </pc:sldMkLst>
      </pc:sldChg>
      <pc:sldChg chg="modSp">
        <pc:chgData name="Maggi, Lorenzo (Nokia - FR/Paris-Saclay)" userId="5725cc8c-e7fe-465f-af86-cfccb36a053d" providerId="ADAL" clId="{D806A485-6DD7-4B30-8872-C6883F73B156}" dt="2022-02-25T14:28:17.377" v="5227"/>
        <pc:sldMkLst>
          <pc:docMk/>
          <pc:sldMk cId="2762575783" sldId="2147374458"/>
        </pc:sldMkLst>
        <pc:spChg chg="mod">
          <ac:chgData name="Maggi, Lorenzo (Nokia - FR/Paris-Saclay)" userId="5725cc8c-e7fe-465f-af86-cfccb36a053d" providerId="ADAL" clId="{D806A485-6DD7-4B30-8872-C6883F73B156}" dt="2022-02-25T14:28:17.377" v="5227"/>
          <ac:spMkLst>
            <pc:docMk/>
            <pc:sldMk cId="2762575783" sldId="2147374458"/>
            <ac:spMk id="3" creationId="{BAD2EDF9-AD18-4D9B-B366-3EEE5436F4CE}"/>
          </ac:spMkLst>
        </pc:spChg>
        <pc:spChg chg="mod">
          <ac:chgData name="Maggi, Lorenzo (Nokia - FR/Paris-Saclay)" userId="5725cc8c-e7fe-465f-af86-cfccb36a053d" providerId="ADAL" clId="{D806A485-6DD7-4B30-8872-C6883F73B156}" dt="2022-02-25T14:15:27.038" v="4860" actId="20577"/>
          <ac:spMkLst>
            <pc:docMk/>
            <pc:sldMk cId="2762575783" sldId="2147374458"/>
            <ac:spMk id="4" creationId="{E9DAA369-9C94-481F-A0BB-37CA8CF64B18}"/>
          </ac:spMkLst>
        </pc:spChg>
      </pc:sldChg>
      <pc:sldChg chg="addSp modSp add ord modAnim">
        <pc:chgData name="Maggi, Lorenzo (Nokia - FR/Paris-Saclay)" userId="5725cc8c-e7fe-465f-af86-cfccb36a053d" providerId="ADAL" clId="{D806A485-6DD7-4B30-8872-C6883F73B156}" dt="2022-02-25T12:13:01.643" v="2026" actId="20577"/>
        <pc:sldMkLst>
          <pc:docMk/>
          <pc:sldMk cId="3043674132" sldId="2147374459"/>
        </pc:sldMkLst>
        <pc:spChg chg="mod">
          <ac:chgData name="Maggi, Lorenzo (Nokia - FR/Paris-Saclay)" userId="5725cc8c-e7fe-465f-af86-cfccb36a053d" providerId="ADAL" clId="{D806A485-6DD7-4B30-8872-C6883F73B156}" dt="2022-02-25T11:22:40.932" v="1367" actId="20577"/>
          <ac:spMkLst>
            <pc:docMk/>
            <pc:sldMk cId="3043674132" sldId="2147374459"/>
            <ac:spMk id="2" creationId="{B62B2EFB-651D-47DB-AE12-B75A71C45D76}"/>
          </ac:spMkLst>
        </pc:spChg>
        <pc:spChg chg="mod">
          <ac:chgData name="Maggi, Lorenzo (Nokia - FR/Paris-Saclay)" userId="5725cc8c-e7fe-465f-af86-cfccb36a053d" providerId="ADAL" clId="{D806A485-6DD7-4B30-8872-C6883F73B156}" dt="2022-02-25T10:58:11.068" v="106" actId="20577"/>
          <ac:spMkLst>
            <pc:docMk/>
            <pc:sldMk cId="3043674132" sldId="2147374459"/>
            <ac:spMk id="3" creationId="{C814A4AB-9F7F-40C5-B566-CEDADA02DA97}"/>
          </ac:spMkLst>
        </pc:spChg>
        <pc:spChg chg="mod">
          <ac:chgData name="Maggi, Lorenzo (Nokia - FR/Paris-Saclay)" userId="5725cc8c-e7fe-465f-af86-cfccb36a053d" providerId="ADAL" clId="{D806A485-6DD7-4B30-8872-C6883F73B156}" dt="2022-02-25T12:13:01.643" v="2026" actId="20577"/>
          <ac:spMkLst>
            <pc:docMk/>
            <pc:sldMk cId="3043674132" sldId="2147374459"/>
            <ac:spMk id="4" creationId="{D806FAD8-0349-4C19-83DE-78BB7B09095E}"/>
          </ac:spMkLst>
        </pc:spChg>
        <pc:spChg chg="add mod">
          <ac:chgData name="Maggi, Lorenzo (Nokia - FR/Paris-Saclay)" userId="5725cc8c-e7fe-465f-af86-cfccb36a053d" providerId="ADAL" clId="{D806A485-6DD7-4B30-8872-C6883F73B156}" dt="2022-02-25T11:00:46.307" v="275" actId="1035"/>
          <ac:spMkLst>
            <pc:docMk/>
            <pc:sldMk cId="3043674132" sldId="2147374459"/>
            <ac:spMk id="8" creationId="{D793090E-5B66-4E36-8CEE-35E56EDEF015}"/>
          </ac:spMkLst>
        </pc:spChg>
        <pc:spChg chg="add mod">
          <ac:chgData name="Maggi, Lorenzo (Nokia - FR/Paris-Saclay)" userId="5725cc8c-e7fe-465f-af86-cfccb36a053d" providerId="ADAL" clId="{D806A485-6DD7-4B30-8872-C6883F73B156}" dt="2022-02-25T11:00:46.307" v="275" actId="1035"/>
          <ac:spMkLst>
            <pc:docMk/>
            <pc:sldMk cId="3043674132" sldId="2147374459"/>
            <ac:spMk id="9" creationId="{587C0E3D-6402-4786-B041-8B2F94233513}"/>
          </ac:spMkLst>
        </pc:spChg>
        <pc:spChg chg="add mod">
          <ac:chgData name="Maggi, Lorenzo (Nokia - FR/Paris-Saclay)" userId="5725cc8c-e7fe-465f-af86-cfccb36a053d" providerId="ADAL" clId="{D806A485-6DD7-4B30-8872-C6883F73B156}" dt="2022-02-25T11:23:06.029" v="1378" actId="20577"/>
          <ac:spMkLst>
            <pc:docMk/>
            <pc:sldMk cId="3043674132" sldId="2147374459"/>
            <ac:spMk id="10" creationId="{F331870A-174C-42C4-9BBF-475FED4577DC}"/>
          </ac:spMkLst>
        </pc:spChg>
        <pc:picChg chg="add mod modCrop">
          <ac:chgData name="Maggi, Lorenzo (Nokia - FR/Paris-Saclay)" userId="5725cc8c-e7fe-465f-af86-cfccb36a053d" providerId="ADAL" clId="{D806A485-6DD7-4B30-8872-C6883F73B156}" dt="2022-02-25T11:04:21.571" v="591" actId="14100"/>
          <ac:picMkLst>
            <pc:docMk/>
            <pc:sldMk cId="3043674132" sldId="2147374459"/>
            <ac:picMk id="5" creationId="{332F4DAE-5BDB-4A6E-9164-0B275E62BD7B}"/>
          </ac:picMkLst>
        </pc:picChg>
        <pc:picChg chg="add mod modCrop">
          <ac:chgData name="Maggi, Lorenzo (Nokia - FR/Paris-Saclay)" userId="5725cc8c-e7fe-465f-af86-cfccb36a053d" providerId="ADAL" clId="{D806A485-6DD7-4B30-8872-C6883F73B156}" dt="2022-02-25T11:04:21.571" v="591" actId="14100"/>
          <ac:picMkLst>
            <pc:docMk/>
            <pc:sldMk cId="3043674132" sldId="2147374459"/>
            <ac:picMk id="6" creationId="{6F3022FA-CEB0-4FFA-A81E-64DA797A1ADB}"/>
          </ac:picMkLst>
        </pc:picChg>
        <pc:picChg chg="add">
          <ac:chgData name="Maggi, Lorenzo (Nokia - FR/Paris-Saclay)" userId="5725cc8c-e7fe-465f-af86-cfccb36a053d" providerId="ADAL" clId="{D806A485-6DD7-4B30-8872-C6883F73B156}" dt="2022-02-25T10:59:20.231" v="115"/>
          <ac:picMkLst>
            <pc:docMk/>
            <pc:sldMk cId="3043674132" sldId="2147374459"/>
            <ac:picMk id="7" creationId="{6A51F12C-5F6B-421C-A734-CA6ACFAF96C1}"/>
          </ac:picMkLst>
        </pc:picChg>
      </pc:sldChg>
      <pc:sldChg chg="delSp modSp add">
        <pc:chgData name="Maggi, Lorenzo (Nokia - FR/Paris-Saclay)" userId="5725cc8c-e7fe-465f-af86-cfccb36a053d" providerId="ADAL" clId="{D806A485-6DD7-4B30-8872-C6883F73B156}" dt="2022-02-25T12:08:26.866" v="1789" actId="20577"/>
        <pc:sldMkLst>
          <pc:docMk/>
          <pc:sldMk cId="3049925346" sldId="2147374460"/>
        </pc:sldMkLst>
        <pc:spChg chg="mod">
          <ac:chgData name="Maggi, Lorenzo (Nokia - FR/Paris-Saclay)" userId="5725cc8c-e7fe-465f-af86-cfccb36a053d" providerId="ADAL" clId="{D806A485-6DD7-4B30-8872-C6883F73B156}" dt="2022-02-25T12:08:26.866" v="1789" actId="20577"/>
          <ac:spMkLst>
            <pc:docMk/>
            <pc:sldMk cId="3049925346" sldId="2147374460"/>
            <ac:spMk id="3" creationId="{00000000-0000-0000-0000-000000000000}"/>
          </ac:spMkLst>
        </pc:spChg>
        <pc:spChg chg="mod">
          <ac:chgData name="Maggi, Lorenzo (Nokia - FR/Paris-Saclay)" userId="5725cc8c-e7fe-465f-af86-cfccb36a053d" providerId="ADAL" clId="{D806A485-6DD7-4B30-8872-C6883F73B156}" dt="2022-02-25T12:07:54.626" v="1752" actId="20577"/>
          <ac:spMkLst>
            <pc:docMk/>
            <pc:sldMk cId="3049925346" sldId="2147374460"/>
            <ac:spMk id="7" creationId="{590B52DC-2E1C-4253-8AE0-B4BA187B2C74}"/>
          </ac:spMkLst>
        </pc:spChg>
        <pc:spChg chg="del">
          <ac:chgData name="Maggi, Lorenzo (Nokia - FR/Paris-Saclay)" userId="5725cc8c-e7fe-465f-af86-cfccb36a053d" providerId="ADAL" clId="{D806A485-6DD7-4B30-8872-C6883F73B156}" dt="2022-02-25T12:05:22.593" v="1624" actId="478"/>
          <ac:spMkLst>
            <pc:docMk/>
            <pc:sldMk cId="3049925346" sldId="2147374460"/>
            <ac:spMk id="36" creationId="{D3E5E6EA-B41B-4AC0-B14F-07B2996A4719}"/>
          </ac:spMkLst>
        </pc:spChg>
        <pc:spChg chg="del">
          <ac:chgData name="Maggi, Lorenzo (Nokia - FR/Paris-Saclay)" userId="5725cc8c-e7fe-465f-af86-cfccb36a053d" providerId="ADAL" clId="{D806A485-6DD7-4B30-8872-C6883F73B156}" dt="2022-02-25T12:05:22.593" v="1624" actId="478"/>
          <ac:spMkLst>
            <pc:docMk/>
            <pc:sldMk cId="3049925346" sldId="2147374460"/>
            <ac:spMk id="38" creationId="{4B5FADC6-3BDD-4859-AE6D-DB83C4E3E972}"/>
          </ac:spMkLst>
        </pc:spChg>
        <pc:spChg chg="del">
          <ac:chgData name="Maggi, Lorenzo (Nokia - FR/Paris-Saclay)" userId="5725cc8c-e7fe-465f-af86-cfccb36a053d" providerId="ADAL" clId="{D806A485-6DD7-4B30-8872-C6883F73B156}" dt="2022-02-25T12:05:22.593" v="1624" actId="478"/>
          <ac:spMkLst>
            <pc:docMk/>
            <pc:sldMk cId="3049925346" sldId="2147374460"/>
            <ac:spMk id="42" creationId="{11A87D36-681F-42BB-AB3B-0C23E2773348}"/>
          </ac:spMkLst>
        </pc:spChg>
        <pc:spChg chg="del">
          <ac:chgData name="Maggi, Lorenzo (Nokia - FR/Paris-Saclay)" userId="5725cc8c-e7fe-465f-af86-cfccb36a053d" providerId="ADAL" clId="{D806A485-6DD7-4B30-8872-C6883F73B156}" dt="2022-02-25T12:05:22.593" v="1624" actId="478"/>
          <ac:spMkLst>
            <pc:docMk/>
            <pc:sldMk cId="3049925346" sldId="2147374460"/>
            <ac:spMk id="43" creationId="{C645364F-7431-4136-811C-3B9360AB4927}"/>
          </ac:spMkLst>
        </pc:spChg>
      </pc:sldChg>
      <pc:sldChg chg="add del">
        <pc:chgData name="Maggi, Lorenzo (Nokia - FR/Paris-Saclay)" userId="5725cc8c-e7fe-465f-af86-cfccb36a053d" providerId="ADAL" clId="{D806A485-6DD7-4B30-8872-C6883F73B156}" dt="2022-02-25T12:05:07.749" v="1622"/>
        <pc:sldMkLst>
          <pc:docMk/>
          <pc:sldMk cId="4088209973" sldId="2147374460"/>
        </pc:sldMkLst>
      </pc:sldChg>
      <pc:sldChg chg="modSp add del">
        <pc:chgData name="Maggi, Lorenzo (Nokia - FR/Paris-Saclay)" userId="5725cc8c-e7fe-465f-af86-cfccb36a053d" providerId="ADAL" clId="{D806A485-6DD7-4B30-8872-C6883F73B156}" dt="2022-02-25T12:15:00.510" v="2098" actId="2696"/>
        <pc:sldMkLst>
          <pc:docMk/>
          <pc:sldMk cId="973306447" sldId="2147374461"/>
        </pc:sldMkLst>
        <pc:spChg chg="mod">
          <ac:chgData name="Maggi, Lorenzo (Nokia - FR/Paris-Saclay)" userId="5725cc8c-e7fe-465f-af86-cfccb36a053d" providerId="ADAL" clId="{D806A485-6DD7-4B30-8872-C6883F73B156}" dt="2022-02-25T12:14:58.950" v="2097"/>
          <ac:spMkLst>
            <pc:docMk/>
            <pc:sldMk cId="973306447" sldId="2147374461"/>
            <ac:spMk id="3" creationId="{63C0FB82-5A81-42DC-B8B9-00C4225FEC01}"/>
          </ac:spMkLst>
        </pc:spChg>
      </pc:sldChg>
      <pc:sldChg chg="addSp delSp modSp add delAnim modAnim">
        <pc:chgData name="Maggi, Lorenzo (Nokia - FR/Paris-Saclay)" userId="5725cc8c-e7fe-465f-af86-cfccb36a053d" providerId="ADAL" clId="{D806A485-6DD7-4B30-8872-C6883F73B156}" dt="2022-02-25T14:24:27.532" v="4892" actId="20577"/>
        <pc:sldMkLst>
          <pc:docMk/>
          <pc:sldMk cId="2160737930" sldId="2147374462"/>
        </pc:sldMkLst>
        <pc:spChg chg="mod">
          <ac:chgData name="Maggi, Lorenzo (Nokia - FR/Paris-Saclay)" userId="5725cc8c-e7fe-465f-af86-cfccb36a053d" providerId="ADAL" clId="{D806A485-6DD7-4B30-8872-C6883F73B156}" dt="2022-02-25T14:24:27.532" v="4892" actId="20577"/>
          <ac:spMkLst>
            <pc:docMk/>
            <pc:sldMk cId="2160737930" sldId="2147374462"/>
            <ac:spMk id="3" creationId="{C66F763A-E372-4F80-8C74-2CC291040A03}"/>
          </ac:spMkLst>
        </pc:spChg>
        <pc:spChg chg="mod">
          <ac:chgData name="Maggi, Lorenzo (Nokia - FR/Paris-Saclay)" userId="5725cc8c-e7fe-465f-af86-cfccb36a053d" providerId="ADAL" clId="{D806A485-6DD7-4B30-8872-C6883F73B156}" dt="2022-02-25T12:28:06.414" v="2617" actId="20577"/>
          <ac:spMkLst>
            <pc:docMk/>
            <pc:sldMk cId="2160737930" sldId="2147374462"/>
            <ac:spMk id="4" creationId="{136FF00C-C626-4CC7-BD50-ECE2E1557828}"/>
          </ac:spMkLst>
        </pc:spChg>
        <pc:spChg chg="del">
          <ac:chgData name="Maggi, Lorenzo (Nokia - FR/Paris-Saclay)" userId="5725cc8c-e7fe-465f-af86-cfccb36a053d" providerId="ADAL" clId="{D806A485-6DD7-4B30-8872-C6883F73B156}" dt="2022-02-25T12:15:16.538" v="2101" actId="478"/>
          <ac:spMkLst>
            <pc:docMk/>
            <pc:sldMk cId="2160737930" sldId="2147374462"/>
            <ac:spMk id="5" creationId="{0B8121D5-CB32-4A6F-8543-B14C7799E41F}"/>
          </ac:spMkLst>
        </pc:spChg>
        <pc:spChg chg="del">
          <ac:chgData name="Maggi, Lorenzo (Nokia - FR/Paris-Saclay)" userId="5725cc8c-e7fe-465f-af86-cfccb36a053d" providerId="ADAL" clId="{D806A485-6DD7-4B30-8872-C6883F73B156}" dt="2022-02-25T12:15:20.827" v="2103" actId="478"/>
          <ac:spMkLst>
            <pc:docMk/>
            <pc:sldMk cId="2160737930" sldId="2147374462"/>
            <ac:spMk id="6" creationId="{786AEBF6-DD7C-453E-9616-E9B46D9B06A3}"/>
          </ac:spMkLst>
        </pc:spChg>
        <pc:spChg chg="del">
          <ac:chgData name="Maggi, Lorenzo (Nokia - FR/Paris-Saclay)" userId="5725cc8c-e7fe-465f-af86-cfccb36a053d" providerId="ADAL" clId="{D806A485-6DD7-4B30-8872-C6883F73B156}" dt="2022-02-25T12:15:18.901" v="2102" actId="478"/>
          <ac:spMkLst>
            <pc:docMk/>
            <pc:sldMk cId="2160737930" sldId="2147374462"/>
            <ac:spMk id="7" creationId="{355D2A55-2B72-4D34-B260-DC59D57F30D0}"/>
          </ac:spMkLst>
        </pc:spChg>
        <pc:spChg chg="mod">
          <ac:chgData name="Maggi, Lorenzo (Nokia - FR/Paris-Saclay)" userId="5725cc8c-e7fe-465f-af86-cfccb36a053d" providerId="ADAL" clId="{D806A485-6DD7-4B30-8872-C6883F73B156}" dt="2022-02-25T12:15:11.705" v="2100" actId="20577"/>
          <ac:spMkLst>
            <pc:docMk/>
            <pc:sldMk cId="2160737930" sldId="2147374462"/>
            <ac:spMk id="9" creationId="{8E88ACFD-04E9-476E-A3DF-CB021C2D5103}"/>
          </ac:spMkLst>
        </pc:spChg>
        <pc:spChg chg="add mod ord">
          <ac:chgData name="Maggi, Lorenzo (Nokia - FR/Paris-Saclay)" userId="5725cc8c-e7fe-465f-af86-cfccb36a053d" providerId="ADAL" clId="{D806A485-6DD7-4B30-8872-C6883F73B156}" dt="2022-02-25T12:18:05.156" v="2246" actId="167"/>
          <ac:spMkLst>
            <pc:docMk/>
            <pc:sldMk cId="2160737930" sldId="2147374462"/>
            <ac:spMk id="10" creationId="{6EB95E55-4674-4782-8ACB-FABA430F3BAF}"/>
          </ac:spMkLst>
        </pc:spChg>
        <pc:spChg chg="add mod ord">
          <ac:chgData name="Maggi, Lorenzo (Nokia - FR/Paris-Saclay)" userId="5725cc8c-e7fe-465f-af86-cfccb36a053d" providerId="ADAL" clId="{D806A485-6DD7-4B30-8872-C6883F73B156}" dt="2022-02-25T12:18:05.156" v="2246" actId="167"/>
          <ac:spMkLst>
            <pc:docMk/>
            <pc:sldMk cId="2160737930" sldId="2147374462"/>
            <ac:spMk id="11" creationId="{6BBFDDD5-808E-4D8F-AA70-61102C038893}"/>
          </ac:spMkLst>
        </pc:spChg>
        <pc:spChg chg="add mod ord">
          <ac:chgData name="Maggi, Lorenzo (Nokia - FR/Paris-Saclay)" userId="5725cc8c-e7fe-465f-af86-cfccb36a053d" providerId="ADAL" clId="{D806A485-6DD7-4B30-8872-C6883F73B156}" dt="2022-02-25T12:18:05.156" v="2246" actId="167"/>
          <ac:spMkLst>
            <pc:docMk/>
            <pc:sldMk cId="2160737930" sldId="2147374462"/>
            <ac:spMk id="12" creationId="{01417564-92D0-493A-983D-6C566DECD125}"/>
          </ac:spMkLst>
        </pc:spChg>
        <pc:spChg chg="add mod ord">
          <ac:chgData name="Maggi, Lorenzo (Nokia - FR/Paris-Saclay)" userId="5725cc8c-e7fe-465f-af86-cfccb36a053d" providerId="ADAL" clId="{D806A485-6DD7-4B30-8872-C6883F73B156}" dt="2022-02-25T12:18:05.156" v="2246" actId="167"/>
          <ac:spMkLst>
            <pc:docMk/>
            <pc:sldMk cId="2160737930" sldId="2147374462"/>
            <ac:spMk id="13" creationId="{8F5E0E03-7404-4D61-A9CD-3941D5C8BF64}"/>
          </ac:spMkLst>
        </pc:spChg>
        <pc:spChg chg="add del mod">
          <ac:chgData name="Maggi, Lorenzo (Nokia - FR/Paris-Saclay)" userId="5725cc8c-e7fe-465f-af86-cfccb36a053d" providerId="ADAL" clId="{D806A485-6DD7-4B30-8872-C6883F73B156}" dt="2022-02-25T12:17:34.601" v="2238" actId="478"/>
          <ac:spMkLst>
            <pc:docMk/>
            <pc:sldMk cId="2160737930" sldId="2147374462"/>
            <ac:spMk id="15" creationId="{0F24B77D-9C48-412B-96F9-E6403B533F9F}"/>
          </ac:spMkLst>
        </pc:spChg>
        <pc:spChg chg="add mod">
          <ac:chgData name="Maggi, Lorenzo (Nokia - FR/Paris-Saclay)" userId="5725cc8c-e7fe-465f-af86-cfccb36a053d" providerId="ADAL" clId="{D806A485-6DD7-4B30-8872-C6883F73B156}" dt="2022-02-25T12:24:12.079" v="2466" actId="1037"/>
          <ac:spMkLst>
            <pc:docMk/>
            <pc:sldMk cId="2160737930" sldId="2147374462"/>
            <ac:spMk id="21" creationId="{B88D5941-9A13-4A77-8B0B-C639DE3B1481}"/>
          </ac:spMkLst>
        </pc:spChg>
        <pc:spChg chg="add mod">
          <ac:chgData name="Maggi, Lorenzo (Nokia - FR/Paris-Saclay)" userId="5725cc8c-e7fe-465f-af86-cfccb36a053d" providerId="ADAL" clId="{D806A485-6DD7-4B30-8872-C6883F73B156}" dt="2022-02-25T12:25:06.938" v="2520" actId="20577"/>
          <ac:spMkLst>
            <pc:docMk/>
            <pc:sldMk cId="2160737930" sldId="2147374462"/>
            <ac:spMk id="31" creationId="{520297B3-3BB7-4EE6-9B2C-361AE905075E}"/>
          </ac:spMkLst>
        </pc:spChg>
        <pc:spChg chg="add del mod">
          <ac:chgData name="Maggi, Lorenzo (Nokia - FR/Paris-Saclay)" userId="5725cc8c-e7fe-465f-af86-cfccb36a053d" providerId="ADAL" clId="{D806A485-6DD7-4B30-8872-C6883F73B156}" dt="2022-02-25T12:25:14.129" v="2521" actId="478"/>
          <ac:spMkLst>
            <pc:docMk/>
            <pc:sldMk cId="2160737930" sldId="2147374462"/>
            <ac:spMk id="37" creationId="{7B6F4DAA-ED30-4027-A853-3EB26979E43F}"/>
          </ac:spMkLst>
        </pc:spChg>
        <pc:picChg chg="mod">
          <ac:chgData name="Maggi, Lorenzo (Nokia - FR/Paris-Saclay)" userId="5725cc8c-e7fe-465f-af86-cfccb36a053d" providerId="ADAL" clId="{D806A485-6DD7-4B30-8872-C6883F73B156}" dt="2022-02-25T12:21:48.314" v="2433" actId="1035"/>
          <ac:picMkLst>
            <pc:docMk/>
            <pc:sldMk cId="2160737930" sldId="2147374462"/>
            <ac:picMk id="14" creationId="{CC745B0B-0E70-46AF-8519-1ECC0676C7CC}"/>
          </ac:picMkLst>
        </pc:picChg>
        <pc:picChg chg="add del">
          <ac:chgData name="Maggi, Lorenzo (Nokia - FR/Paris-Saclay)" userId="5725cc8c-e7fe-465f-af86-cfccb36a053d" providerId="ADAL" clId="{D806A485-6DD7-4B30-8872-C6883F73B156}" dt="2022-02-25T12:23:07.560" v="2435"/>
          <ac:picMkLst>
            <pc:docMk/>
            <pc:sldMk cId="2160737930" sldId="2147374462"/>
            <ac:picMk id="32" creationId="{4823833C-71C6-4614-A122-46E444E5F0ED}"/>
          </ac:picMkLst>
        </pc:picChg>
        <pc:cxnChg chg="add mod">
          <ac:chgData name="Maggi, Lorenzo (Nokia - FR/Paris-Saclay)" userId="5725cc8c-e7fe-465f-af86-cfccb36a053d" providerId="ADAL" clId="{D806A485-6DD7-4B30-8872-C6883F73B156}" dt="2022-02-25T12:24:04.873" v="2453" actId="14100"/>
          <ac:cxnSpMkLst>
            <pc:docMk/>
            <pc:sldMk cId="2160737930" sldId="2147374462"/>
            <ac:cxnSpMk id="8" creationId="{D80F64AB-7F9E-451D-B9DE-9A44F1844D68}"/>
          </ac:cxnSpMkLst>
        </pc:cxnChg>
        <pc:cxnChg chg="add mod">
          <ac:chgData name="Maggi, Lorenzo (Nokia - FR/Paris-Saclay)" userId="5725cc8c-e7fe-465f-af86-cfccb36a053d" providerId="ADAL" clId="{D806A485-6DD7-4B30-8872-C6883F73B156}" dt="2022-02-25T12:24:02.297" v="2452" actId="14100"/>
          <ac:cxnSpMkLst>
            <pc:docMk/>
            <pc:sldMk cId="2160737930" sldId="2147374462"/>
            <ac:cxnSpMk id="16" creationId="{F75A07E9-6138-4265-BC7F-EBBCCCDFA253}"/>
          </ac:cxnSpMkLst>
        </pc:cxnChg>
        <pc:cxnChg chg="add mod">
          <ac:chgData name="Maggi, Lorenzo (Nokia - FR/Paris-Saclay)" userId="5725cc8c-e7fe-465f-af86-cfccb36a053d" providerId="ADAL" clId="{D806A485-6DD7-4B30-8872-C6883F73B156}" dt="2022-02-25T12:20:52.840" v="2309" actId="14100"/>
          <ac:cxnSpMkLst>
            <pc:docMk/>
            <pc:sldMk cId="2160737930" sldId="2147374462"/>
            <ac:cxnSpMk id="22" creationId="{B34827FA-C676-409F-AE1D-D589616C112F}"/>
          </ac:cxnSpMkLst>
        </pc:cxnChg>
        <pc:cxnChg chg="add mod">
          <ac:chgData name="Maggi, Lorenzo (Nokia - FR/Paris-Saclay)" userId="5725cc8c-e7fe-465f-af86-cfccb36a053d" providerId="ADAL" clId="{D806A485-6DD7-4B30-8872-C6883F73B156}" dt="2022-02-25T12:20:49.289" v="2308" actId="14100"/>
          <ac:cxnSpMkLst>
            <pc:docMk/>
            <pc:sldMk cId="2160737930" sldId="2147374462"/>
            <ac:cxnSpMk id="23" creationId="{7315B06F-F237-43A2-BF78-FE46A069503A}"/>
          </ac:cxnSpMkLst>
        </pc:cxnChg>
      </pc:sldChg>
      <pc:sldChg chg="addSp delSp modSp add modAnim">
        <pc:chgData name="Maggi, Lorenzo (Nokia - FR/Paris-Saclay)" userId="5725cc8c-e7fe-465f-af86-cfccb36a053d" providerId="ADAL" clId="{D806A485-6DD7-4B30-8872-C6883F73B156}" dt="2022-02-25T14:24:31.579" v="4896" actId="6549"/>
        <pc:sldMkLst>
          <pc:docMk/>
          <pc:sldMk cId="3578466330" sldId="2147374463"/>
        </pc:sldMkLst>
        <pc:spChg chg="add mod">
          <ac:chgData name="Maggi, Lorenzo (Nokia - FR/Paris-Saclay)" userId="5725cc8c-e7fe-465f-af86-cfccb36a053d" providerId="ADAL" clId="{D806A485-6DD7-4B30-8872-C6883F73B156}" dt="2022-02-25T12:29:34.636" v="2651" actId="1582"/>
          <ac:spMkLst>
            <pc:docMk/>
            <pc:sldMk cId="3578466330" sldId="2147374463"/>
            <ac:spMk id="2" creationId="{B7A95BB1-1D72-41F3-B3F7-AC9A3CAA084E}"/>
          </ac:spMkLst>
        </pc:spChg>
        <pc:spChg chg="mod">
          <ac:chgData name="Maggi, Lorenzo (Nokia - FR/Paris-Saclay)" userId="5725cc8c-e7fe-465f-af86-cfccb36a053d" providerId="ADAL" clId="{D806A485-6DD7-4B30-8872-C6883F73B156}" dt="2022-02-25T14:24:31.579" v="4896" actId="6549"/>
          <ac:spMkLst>
            <pc:docMk/>
            <pc:sldMk cId="3578466330" sldId="2147374463"/>
            <ac:spMk id="3" creationId="{C66F763A-E372-4F80-8C74-2CC291040A03}"/>
          </ac:spMkLst>
        </pc:spChg>
        <pc:spChg chg="mod">
          <ac:chgData name="Maggi, Lorenzo (Nokia - FR/Paris-Saclay)" userId="5725cc8c-e7fe-465f-af86-cfccb36a053d" providerId="ADAL" clId="{D806A485-6DD7-4B30-8872-C6883F73B156}" dt="2022-02-25T12:36:15.283" v="2862" actId="14100"/>
          <ac:spMkLst>
            <pc:docMk/>
            <pc:sldMk cId="3578466330" sldId="2147374463"/>
            <ac:spMk id="4" creationId="{136FF00C-C626-4CC7-BD50-ECE2E1557828}"/>
          </ac:spMkLst>
        </pc:spChg>
        <pc:spChg chg="add mod">
          <ac:chgData name="Maggi, Lorenzo (Nokia - FR/Paris-Saclay)" userId="5725cc8c-e7fe-465f-af86-cfccb36a053d" providerId="ADAL" clId="{D806A485-6DD7-4B30-8872-C6883F73B156}" dt="2022-02-25T12:30:18.200" v="2674" actId="14100"/>
          <ac:spMkLst>
            <pc:docMk/>
            <pc:sldMk cId="3578466330" sldId="2147374463"/>
            <ac:spMk id="5" creationId="{119207E6-CCF2-44DC-A946-4B42B169FE00}"/>
          </ac:spMkLst>
        </pc:spChg>
        <pc:spChg chg="add mod">
          <ac:chgData name="Maggi, Lorenzo (Nokia - FR/Paris-Saclay)" userId="5725cc8c-e7fe-465f-af86-cfccb36a053d" providerId="ADAL" clId="{D806A485-6DD7-4B30-8872-C6883F73B156}" dt="2022-02-25T12:31:18.915" v="2695" actId="113"/>
          <ac:spMkLst>
            <pc:docMk/>
            <pc:sldMk cId="3578466330" sldId="2147374463"/>
            <ac:spMk id="6" creationId="{4BA9B377-646B-47F0-9F28-EB20738CAE14}"/>
          </ac:spMkLst>
        </pc:spChg>
        <pc:spChg chg="add mod">
          <ac:chgData name="Maggi, Lorenzo (Nokia - FR/Paris-Saclay)" userId="5725cc8c-e7fe-465f-af86-cfccb36a053d" providerId="ADAL" clId="{D806A485-6DD7-4B30-8872-C6883F73B156}" dt="2022-02-25T12:37:31.820" v="2967" actId="20577"/>
          <ac:spMkLst>
            <pc:docMk/>
            <pc:sldMk cId="3578466330" sldId="2147374463"/>
            <ac:spMk id="7" creationId="{CD9CB653-600D-415B-8F50-892A8081C8B2}"/>
          </ac:spMkLst>
        </pc:spChg>
        <pc:spChg chg="del">
          <ac:chgData name="Maggi, Lorenzo (Nokia - FR/Paris-Saclay)" userId="5725cc8c-e7fe-465f-af86-cfccb36a053d" providerId="ADAL" clId="{D806A485-6DD7-4B30-8872-C6883F73B156}" dt="2022-02-25T12:27:08.465" v="2589" actId="478"/>
          <ac:spMkLst>
            <pc:docMk/>
            <pc:sldMk cId="3578466330" sldId="2147374463"/>
            <ac:spMk id="10" creationId="{6EB95E55-4674-4782-8ACB-FABA430F3BAF}"/>
          </ac:spMkLst>
        </pc:spChg>
        <pc:spChg chg="del">
          <ac:chgData name="Maggi, Lorenzo (Nokia - FR/Paris-Saclay)" userId="5725cc8c-e7fe-465f-af86-cfccb36a053d" providerId="ADAL" clId="{D806A485-6DD7-4B30-8872-C6883F73B156}" dt="2022-02-25T12:27:08.465" v="2589" actId="478"/>
          <ac:spMkLst>
            <pc:docMk/>
            <pc:sldMk cId="3578466330" sldId="2147374463"/>
            <ac:spMk id="11" creationId="{6BBFDDD5-808E-4D8F-AA70-61102C038893}"/>
          </ac:spMkLst>
        </pc:spChg>
        <pc:spChg chg="del">
          <ac:chgData name="Maggi, Lorenzo (Nokia - FR/Paris-Saclay)" userId="5725cc8c-e7fe-465f-af86-cfccb36a053d" providerId="ADAL" clId="{D806A485-6DD7-4B30-8872-C6883F73B156}" dt="2022-02-25T12:27:08.465" v="2589" actId="478"/>
          <ac:spMkLst>
            <pc:docMk/>
            <pc:sldMk cId="3578466330" sldId="2147374463"/>
            <ac:spMk id="12" creationId="{01417564-92D0-493A-983D-6C566DECD125}"/>
          </ac:spMkLst>
        </pc:spChg>
        <pc:spChg chg="del">
          <ac:chgData name="Maggi, Lorenzo (Nokia - FR/Paris-Saclay)" userId="5725cc8c-e7fe-465f-af86-cfccb36a053d" providerId="ADAL" clId="{D806A485-6DD7-4B30-8872-C6883F73B156}" dt="2022-02-25T12:27:08.465" v="2589" actId="478"/>
          <ac:spMkLst>
            <pc:docMk/>
            <pc:sldMk cId="3578466330" sldId="2147374463"/>
            <ac:spMk id="13" creationId="{8F5E0E03-7404-4D61-A9CD-3941D5C8BF64}"/>
          </ac:spMkLst>
        </pc:spChg>
        <pc:spChg chg="del">
          <ac:chgData name="Maggi, Lorenzo (Nokia - FR/Paris-Saclay)" userId="5725cc8c-e7fe-465f-af86-cfccb36a053d" providerId="ADAL" clId="{D806A485-6DD7-4B30-8872-C6883F73B156}" dt="2022-02-25T12:27:10.753" v="2590" actId="478"/>
          <ac:spMkLst>
            <pc:docMk/>
            <pc:sldMk cId="3578466330" sldId="2147374463"/>
            <ac:spMk id="21" creationId="{B88D5941-9A13-4A77-8B0B-C639DE3B1481}"/>
          </ac:spMkLst>
        </pc:spChg>
        <pc:spChg chg="del">
          <ac:chgData name="Maggi, Lorenzo (Nokia - FR/Paris-Saclay)" userId="5725cc8c-e7fe-465f-af86-cfccb36a053d" providerId="ADAL" clId="{D806A485-6DD7-4B30-8872-C6883F73B156}" dt="2022-02-25T12:27:15.320" v="2595" actId="478"/>
          <ac:spMkLst>
            <pc:docMk/>
            <pc:sldMk cId="3578466330" sldId="2147374463"/>
            <ac:spMk id="31" creationId="{520297B3-3BB7-4EE6-9B2C-361AE905075E}"/>
          </ac:spMkLst>
        </pc:spChg>
        <pc:cxnChg chg="del">
          <ac:chgData name="Maggi, Lorenzo (Nokia - FR/Paris-Saclay)" userId="5725cc8c-e7fe-465f-af86-cfccb36a053d" providerId="ADAL" clId="{D806A485-6DD7-4B30-8872-C6883F73B156}" dt="2022-02-25T12:27:11.920" v="2591" actId="478"/>
          <ac:cxnSpMkLst>
            <pc:docMk/>
            <pc:sldMk cId="3578466330" sldId="2147374463"/>
            <ac:cxnSpMk id="8" creationId="{D80F64AB-7F9E-451D-B9DE-9A44F1844D68}"/>
          </ac:cxnSpMkLst>
        </pc:cxnChg>
        <pc:cxnChg chg="del">
          <ac:chgData name="Maggi, Lorenzo (Nokia - FR/Paris-Saclay)" userId="5725cc8c-e7fe-465f-af86-cfccb36a053d" providerId="ADAL" clId="{D806A485-6DD7-4B30-8872-C6883F73B156}" dt="2022-02-25T12:27:12.584" v="2592" actId="478"/>
          <ac:cxnSpMkLst>
            <pc:docMk/>
            <pc:sldMk cId="3578466330" sldId="2147374463"/>
            <ac:cxnSpMk id="16" creationId="{F75A07E9-6138-4265-BC7F-EBBCCCDFA253}"/>
          </ac:cxnSpMkLst>
        </pc:cxnChg>
        <pc:cxnChg chg="del">
          <ac:chgData name="Maggi, Lorenzo (Nokia - FR/Paris-Saclay)" userId="5725cc8c-e7fe-465f-af86-cfccb36a053d" providerId="ADAL" clId="{D806A485-6DD7-4B30-8872-C6883F73B156}" dt="2022-02-25T12:27:13.345" v="2593" actId="478"/>
          <ac:cxnSpMkLst>
            <pc:docMk/>
            <pc:sldMk cId="3578466330" sldId="2147374463"/>
            <ac:cxnSpMk id="22" creationId="{B34827FA-C676-409F-AE1D-D589616C112F}"/>
          </ac:cxnSpMkLst>
        </pc:cxnChg>
        <pc:cxnChg chg="del">
          <ac:chgData name="Maggi, Lorenzo (Nokia - FR/Paris-Saclay)" userId="5725cc8c-e7fe-465f-af86-cfccb36a053d" providerId="ADAL" clId="{D806A485-6DD7-4B30-8872-C6883F73B156}" dt="2022-02-25T12:27:13.961" v="2594" actId="478"/>
          <ac:cxnSpMkLst>
            <pc:docMk/>
            <pc:sldMk cId="3578466330" sldId="2147374463"/>
            <ac:cxnSpMk id="23" creationId="{7315B06F-F237-43A2-BF78-FE46A069503A}"/>
          </ac:cxnSpMkLst>
        </pc:cxnChg>
      </pc:sldChg>
      <pc:sldChg chg="modSp add modAnim">
        <pc:chgData name="Maggi, Lorenzo (Nokia - FR/Paris-Saclay)" userId="5725cc8c-e7fe-465f-af86-cfccb36a053d" providerId="ADAL" clId="{D806A485-6DD7-4B30-8872-C6883F73B156}" dt="2022-02-25T14:24:43.452" v="4904" actId="6549"/>
        <pc:sldMkLst>
          <pc:docMk/>
          <pc:sldMk cId="3311265256" sldId="2147374464"/>
        </pc:sldMkLst>
        <pc:spChg chg="mod">
          <ac:chgData name="Maggi, Lorenzo (Nokia - FR/Paris-Saclay)" userId="5725cc8c-e7fe-465f-af86-cfccb36a053d" providerId="ADAL" clId="{D806A485-6DD7-4B30-8872-C6883F73B156}" dt="2022-02-25T12:40:34.050" v="3057" actId="20577"/>
          <ac:spMkLst>
            <pc:docMk/>
            <pc:sldMk cId="3311265256" sldId="2147374464"/>
            <ac:spMk id="2" creationId="{410FFFC3-68FA-4B66-8B4F-8D21AB1F068F}"/>
          </ac:spMkLst>
        </pc:spChg>
        <pc:spChg chg="mod">
          <ac:chgData name="Maggi, Lorenzo (Nokia - FR/Paris-Saclay)" userId="5725cc8c-e7fe-465f-af86-cfccb36a053d" providerId="ADAL" clId="{D806A485-6DD7-4B30-8872-C6883F73B156}" dt="2022-02-25T14:24:43.452" v="4904" actId="6549"/>
          <ac:spMkLst>
            <pc:docMk/>
            <pc:sldMk cId="3311265256" sldId="2147374464"/>
            <ac:spMk id="3" creationId="{7F6150FD-6EAA-4AD4-8F23-DCE979FE7E63}"/>
          </ac:spMkLst>
        </pc:spChg>
        <pc:spChg chg="mod">
          <ac:chgData name="Maggi, Lorenzo (Nokia - FR/Paris-Saclay)" userId="5725cc8c-e7fe-465f-af86-cfccb36a053d" providerId="ADAL" clId="{D806A485-6DD7-4B30-8872-C6883F73B156}" dt="2022-02-25T14:14:22.768" v="4777" actId="207"/>
          <ac:spMkLst>
            <pc:docMk/>
            <pc:sldMk cId="3311265256" sldId="2147374464"/>
            <ac:spMk id="4" creationId="{A109597B-C1C3-4D94-BC14-F170C5E084A3}"/>
          </ac:spMkLst>
        </pc:spChg>
      </pc:sldChg>
      <pc:sldChg chg="modSp add del">
        <pc:chgData name="Maggi, Lorenzo (Nokia - FR/Paris-Saclay)" userId="5725cc8c-e7fe-465f-af86-cfccb36a053d" providerId="ADAL" clId="{D806A485-6DD7-4B30-8872-C6883F73B156}" dt="2022-02-25T14:07:42.208" v="4391" actId="2696"/>
        <pc:sldMkLst>
          <pc:docMk/>
          <pc:sldMk cId="2052145880" sldId="2147374465"/>
        </pc:sldMkLst>
        <pc:spChg chg="mod">
          <ac:chgData name="Maggi, Lorenzo (Nokia - FR/Paris-Saclay)" userId="5725cc8c-e7fe-465f-af86-cfccb36a053d" providerId="ADAL" clId="{D806A485-6DD7-4B30-8872-C6883F73B156}" dt="2022-02-25T12:53:17.588" v="3951" actId="20577"/>
          <ac:spMkLst>
            <pc:docMk/>
            <pc:sldMk cId="2052145880" sldId="2147374465"/>
            <ac:spMk id="2" creationId="{8924CE1F-3ABE-44C5-97C4-9E77C232BB16}"/>
          </ac:spMkLst>
        </pc:spChg>
        <pc:spChg chg="mod">
          <ac:chgData name="Maggi, Lorenzo (Nokia - FR/Paris-Saclay)" userId="5725cc8c-e7fe-465f-af86-cfccb36a053d" providerId="ADAL" clId="{D806A485-6DD7-4B30-8872-C6883F73B156}" dt="2022-02-25T12:53:10.348" v="3949" actId="20577"/>
          <ac:spMkLst>
            <pc:docMk/>
            <pc:sldMk cId="2052145880" sldId="2147374465"/>
            <ac:spMk id="3" creationId="{E5E28654-9D72-4948-B005-5C10263D9A26}"/>
          </ac:spMkLst>
        </pc:spChg>
        <pc:spChg chg="mod">
          <ac:chgData name="Maggi, Lorenzo (Nokia - FR/Paris-Saclay)" userId="5725cc8c-e7fe-465f-af86-cfccb36a053d" providerId="ADAL" clId="{D806A485-6DD7-4B30-8872-C6883F73B156}" dt="2022-02-25T12:57:39.735" v="4122"/>
          <ac:spMkLst>
            <pc:docMk/>
            <pc:sldMk cId="2052145880" sldId="2147374465"/>
            <ac:spMk id="4" creationId="{5084E7DA-25CB-4B4B-AA2E-41024B7C896F}"/>
          </ac:spMkLst>
        </pc:spChg>
      </pc:sldChg>
      <pc:sldChg chg="addSp add del">
        <pc:chgData name="Maggi, Lorenzo (Nokia - FR/Paris-Saclay)" userId="5725cc8c-e7fe-465f-af86-cfccb36a053d" providerId="ADAL" clId="{D806A485-6DD7-4B30-8872-C6883F73B156}" dt="2022-02-25T14:02:18.831" v="4303" actId="2696"/>
        <pc:sldMkLst>
          <pc:docMk/>
          <pc:sldMk cId="4252122129" sldId="2147374466"/>
        </pc:sldMkLst>
        <pc:picChg chg="add">
          <ac:chgData name="Maggi, Lorenzo (Nokia - FR/Paris-Saclay)" userId="5725cc8c-e7fe-465f-af86-cfccb36a053d" providerId="ADAL" clId="{D806A485-6DD7-4B30-8872-C6883F73B156}" dt="2022-02-25T13:20:12.284" v="4297"/>
          <ac:picMkLst>
            <pc:docMk/>
            <pc:sldMk cId="4252122129" sldId="2147374466"/>
            <ac:picMk id="5" creationId="{47C6F1A1-232A-4CE0-B271-BB715B0625D3}"/>
          </ac:picMkLst>
        </pc:picChg>
      </pc:sldChg>
      <pc:sldChg chg="addSp delSp add del ord">
        <pc:chgData name="Maggi, Lorenzo (Nokia - FR/Paris-Saclay)" userId="5725cc8c-e7fe-465f-af86-cfccb36a053d" providerId="ADAL" clId="{D806A485-6DD7-4B30-8872-C6883F73B156}" dt="2022-02-25T15:16:33.314" v="5228" actId="2696"/>
        <pc:sldMkLst>
          <pc:docMk/>
          <pc:sldMk cId="179287742" sldId="2147374467"/>
        </pc:sldMkLst>
        <pc:picChg chg="add del">
          <ac:chgData name="Maggi, Lorenzo (Nokia - FR/Paris-Saclay)" userId="5725cc8c-e7fe-465f-af86-cfccb36a053d" providerId="ADAL" clId="{D806A485-6DD7-4B30-8872-C6883F73B156}" dt="2022-02-25T13:24:51.107" v="4300" actId="478"/>
          <ac:picMkLst>
            <pc:docMk/>
            <pc:sldMk cId="179287742" sldId="2147374467"/>
            <ac:picMk id="5" creationId="{3088FA05-E76A-4385-9018-D9CD91360FB5}"/>
          </ac:picMkLst>
        </pc:picChg>
        <pc:picChg chg="add">
          <ac:chgData name="Maggi, Lorenzo (Nokia - FR/Paris-Saclay)" userId="5725cc8c-e7fe-465f-af86-cfccb36a053d" providerId="ADAL" clId="{D806A485-6DD7-4B30-8872-C6883F73B156}" dt="2022-02-25T13:24:52.167" v="4301"/>
          <ac:picMkLst>
            <pc:docMk/>
            <pc:sldMk cId="179287742" sldId="2147374467"/>
            <ac:picMk id="6" creationId="{9F569B8E-D9C7-48B5-B48D-D29E3AE7E3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762F2-AB59-41D6-97BA-706A20DC56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6FDBB-9098-48F7-8B08-FC406D9B1B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0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2524"/>
            <a:ext cx="5388657" cy="4450684"/>
          </a:xfrm>
          <a:noFill/>
          <a:ln w="9525"/>
        </p:spPr>
        <p:txBody>
          <a:bodyPr lIns="92991" tIns="46496" rIns="92991" bIns="46496"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6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180000"/>
            <a:ext cx="8244000" cy="2253600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17600" y="2217675"/>
            <a:ext cx="8244000" cy="2030400"/>
          </a:xfrm>
        </p:spPr>
        <p:txBody>
          <a:bodyPr/>
          <a:lstStyle>
            <a:lvl1pPr marL="324000" indent="-324000">
              <a:buFont typeface="Arial" pitchFamily="34" charset="0"/>
              <a:buChar char="•"/>
              <a:tabLst/>
              <a:defRPr>
                <a:latin typeface="+mn-lt"/>
              </a:defRPr>
            </a:lvl1pPr>
            <a:lvl2pPr marL="230188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>
            <a:off x="402611" y="429768"/>
            <a:ext cx="8338779" cy="3716212"/>
          </a:xfrm>
          <a:prstGeom prst="round1Rect">
            <a:avLst>
              <a:gd name="adj" fmla="val 1097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8120" y="4713528"/>
            <a:ext cx="6320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3400" y="4713528"/>
            <a:ext cx="317694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Nokia Internal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452" y="498916"/>
            <a:ext cx="7893748" cy="3639312"/>
          </a:xfrm>
        </p:spPr>
        <p:txBody>
          <a:bodyPr anchor="t"/>
          <a:lstStyle>
            <a:lvl1pPr algn="l">
              <a:defRPr sz="4500" b="0" cap="none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009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310896"/>
            <a:ext cx="7772400" cy="3635826"/>
          </a:xfrm>
        </p:spPr>
        <p:txBody>
          <a:bodyPr anchor="t"/>
          <a:lstStyle>
            <a:lvl1pPr algn="l">
              <a:defRPr sz="4500" b="0" cap="none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8120" y="4713528"/>
            <a:ext cx="6320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3400" y="4713528"/>
            <a:ext cx="317694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63169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n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>
            <a:off x="402611" y="429768"/>
            <a:ext cx="8338779" cy="3716212"/>
          </a:xfrm>
          <a:prstGeom prst="round1Rect">
            <a:avLst>
              <a:gd name="adj" fmla="val 10971"/>
            </a:avLst>
          </a:pr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927" y="502920"/>
            <a:ext cx="7899855" cy="3635826"/>
          </a:xfrm>
        </p:spPr>
        <p:txBody>
          <a:bodyPr anchor="t"/>
          <a:lstStyle>
            <a:lvl1pPr algn="l">
              <a:defRPr sz="4500" b="0" cap="none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8120" y="4713528"/>
            <a:ext cx="6320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3400" y="4713528"/>
            <a:ext cx="317694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581531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3863" y="1087438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08513" y="1087310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aseline="0"/>
            </a:lvl1pPr>
            <a:lvl2pPr marL="0" indent="0">
              <a:spcAft>
                <a:spcPts val="600"/>
              </a:spcAft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EF97-5DEB-418A-9599-C44BB51D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E6AE0-CFBD-4285-8E3E-DD3C59E1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A19D0-8F54-41A1-83DE-69DA5663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07701-A0F8-4EEE-BA5B-6EC3EB18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Nokia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4A00E-019C-4F9B-94C5-F47E1FA9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38ED-8E67-4EC8-ABC9-8F637D85F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8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57749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9012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600" y="288000"/>
            <a:ext cx="8244000" cy="225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9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0484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0" name="SmartArt Placeholder 2"/>
          <p:cNvSpPr>
            <a:spLocks noGrp="1"/>
          </p:cNvSpPr>
          <p:nvPr>
            <p:ph type="dgm" sz="quarter" idx="14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69862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798821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2587616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124011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417312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4" name="Table Placeholder 2"/>
          <p:cNvSpPr>
            <a:spLocks noGrp="1"/>
          </p:cNvSpPr>
          <p:nvPr>
            <p:ph type="tbl" sz="quarter" idx="16"/>
          </p:nvPr>
        </p:nvSpPr>
        <p:spPr>
          <a:xfrm>
            <a:off x="6132423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5" name="Table Placeholder 2"/>
          <p:cNvSpPr>
            <a:spLocks noGrp="1"/>
          </p:cNvSpPr>
          <p:nvPr>
            <p:ph type="tbl" sz="quarter" idx="17"/>
          </p:nvPr>
        </p:nvSpPr>
        <p:spPr>
          <a:xfrm>
            <a:off x="3273879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433961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5 White - four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836539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F254-9C3F-41BE-8D5D-44E1322F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82F9-6406-4C40-96FA-A4EB602BE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74907-A676-40AF-AB8F-DCF53B46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04CC5-ED9F-40B7-BCDF-CA75290F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Nokia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85657-AFC6-464D-910F-F45F2E64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7224-E15F-45FC-A78A-50A3923E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52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536085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Nokia Blue EXTERNAL Maste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6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92426CE9-2B55-4316-B4EA-EEB2708F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524954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770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26C65B41-DC5D-445B-813C-C1E46CCD14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843828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8A69A83D-6549-4213-B3CC-66EA95286E8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491491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D3E3CFE2-E85B-4520-8427-73D40740416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912797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>
            <a:extLst>
              <a:ext uri="{FF2B5EF4-FFF2-40B4-BE49-F238E27FC236}">
                <a16:creationId xmlns:a16="http://schemas.microsoft.com/office/drawing/2014/main" id="{4F684CE6-F92B-4AEE-87A4-962C47B7643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33554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>
            <a:extLst>
              <a:ext uri="{FF2B5EF4-FFF2-40B4-BE49-F238E27FC236}">
                <a16:creationId xmlns:a16="http://schemas.microsoft.com/office/drawing/2014/main" id="{0D31035B-6E95-4E66-A029-F7C947C5B6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2771317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id="{A632B64D-797C-4CE4-9B38-5D30AEC74A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147859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7">
            <a:extLst>
              <a:ext uri="{FF2B5EF4-FFF2-40B4-BE49-F238E27FC236}">
                <a16:creationId xmlns:a16="http://schemas.microsoft.com/office/drawing/2014/main" id="{DB84CF49-9BED-428C-BA10-956BDF698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719659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2021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57959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430463"/>
            <a:ext cx="1727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430463"/>
            <a:ext cx="1727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2021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6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59925" algn="l">
              <a:defRPr sz="1400">
                <a:solidFill>
                  <a:schemeClr val="tx2"/>
                </a:solidFill>
              </a:defRPr>
            </a:lvl2pPr>
            <a:lvl3pPr marL="689888" indent="-229961" algn="l">
              <a:defRPr sz="1200">
                <a:solidFill>
                  <a:schemeClr val="tx2"/>
                </a:solidFill>
              </a:defRPr>
            </a:lvl3pPr>
            <a:lvl4pPr marL="919853" algn="l">
              <a:defRPr sz="1000">
                <a:solidFill>
                  <a:schemeClr val="tx2"/>
                </a:solidFill>
              </a:defRPr>
            </a:lvl4pPr>
            <a:lvl5pPr marL="1149812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2016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27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2016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72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9925">
              <a:defRPr sz="1400">
                <a:solidFill>
                  <a:schemeClr val="tx2"/>
                </a:solidFill>
              </a:defRPr>
            </a:lvl2pPr>
            <a:lvl3pPr marL="689888" indent="-229961">
              <a:defRPr sz="1200">
                <a:solidFill>
                  <a:schemeClr val="tx2"/>
                </a:solidFill>
              </a:defRPr>
            </a:lvl3pPr>
            <a:lvl4pPr marL="919853">
              <a:defRPr sz="1000">
                <a:solidFill>
                  <a:schemeClr val="tx2"/>
                </a:solidFill>
              </a:defRPr>
            </a:lvl4pPr>
            <a:lvl5pPr marL="1149812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9925">
              <a:defRPr sz="1400"/>
            </a:lvl2pPr>
            <a:lvl3pPr marL="689888" indent="-229961">
              <a:defRPr sz="1200"/>
            </a:lvl3pPr>
            <a:lvl4pPr marL="919853">
              <a:defRPr sz="1000"/>
            </a:lvl4pPr>
            <a:lvl5pPr marL="1149812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  <p:sp>
        <p:nvSpPr>
          <p:cNvPr id="11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2016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35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  <p:sp>
        <p:nvSpPr>
          <p:cNvPr id="1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2016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22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9925">
              <a:defRPr sz="1400"/>
            </a:lvl2pPr>
            <a:lvl3pPr marL="689888" indent="-229961">
              <a:defRPr sz="1200"/>
            </a:lvl3pPr>
            <a:lvl4pPr marL="919853">
              <a:defRPr sz="1000"/>
            </a:lvl4pPr>
            <a:lvl5pPr marL="1149812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9925">
              <a:defRPr sz="1400"/>
            </a:lvl2pPr>
            <a:lvl3pPr marL="689888" indent="-229961">
              <a:defRPr sz="1200"/>
            </a:lvl3pPr>
            <a:lvl4pPr marL="919853">
              <a:defRPr sz="1000"/>
            </a:lvl4pPr>
            <a:lvl5pPr marL="1149812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9925">
              <a:defRPr sz="1400"/>
            </a:lvl2pPr>
            <a:lvl3pPr marL="689888" indent="-229961">
              <a:defRPr sz="1200"/>
            </a:lvl3pPr>
            <a:lvl4pPr marL="919853">
              <a:defRPr sz="1000"/>
            </a:lvl4pPr>
            <a:lvl5pPr marL="1149812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  <p:sp>
        <p:nvSpPr>
          <p:cNvPr id="14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2016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95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  <p:sp>
        <p:nvSpPr>
          <p:cNvPr id="1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2016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0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9925">
              <a:defRPr sz="1400">
                <a:solidFill>
                  <a:schemeClr val="tx2"/>
                </a:solidFill>
              </a:defRPr>
            </a:lvl2pPr>
            <a:lvl3pPr marL="689888" indent="-229961">
              <a:defRPr sz="1200">
                <a:solidFill>
                  <a:schemeClr val="tx2"/>
                </a:solidFill>
              </a:defRPr>
            </a:lvl3pPr>
            <a:lvl4pPr marL="919853">
              <a:defRPr sz="1000">
                <a:solidFill>
                  <a:schemeClr val="tx2"/>
                </a:solidFill>
              </a:defRPr>
            </a:lvl4pPr>
            <a:lvl5pPr marL="1149812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9925">
              <a:defRPr sz="1400">
                <a:solidFill>
                  <a:schemeClr val="tx2"/>
                </a:solidFill>
              </a:defRPr>
            </a:lvl2pPr>
            <a:lvl3pPr marL="689888" indent="-229961">
              <a:defRPr sz="1200">
                <a:solidFill>
                  <a:schemeClr val="tx2"/>
                </a:solidFill>
              </a:defRPr>
            </a:lvl3pPr>
            <a:lvl4pPr marL="919853">
              <a:defRPr sz="1000">
                <a:solidFill>
                  <a:schemeClr val="tx2"/>
                </a:solidFill>
              </a:defRPr>
            </a:lvl4pPr>
            <a:lvl5pPr marL="1149812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9925">
              <a:defRPr sz="1400">
                <a:solidFill>
                  <a:schemeClr val="tx2"/>
                </a:solidFill>
              </a:defRPr>
            </a:lvl2pPr>
            <a:lvl3pPr marL="689888" indent="-229961">
              <a:defRPr sz="1200">
                <a:solidFill>
                  <a:schemeClr val="tx2"/>
                </a:solidFill>
              </a:defRPr>
            </a:lvl3pPr>
            <a:lvl4pPr marL="919853">
              <a:defRPr sz="1000">
                <a:solidFill>
                  <a:schemeClr val="tx2"/>
                </a:solidFill>
              </a:defRPr>
            </a:lvl4pPr>
            <a:lvl5pPr marL="1149812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9925">
              <a:defRPr sz="1400">
                <a:solidFill>
                  <a:schemeClr val="tx2"/>
                </a:solidFill>
              </a:defRPr>
            </a:lvl2pPr>
            <a:lvl3pPr marL="689888" indent="-229961">
              <a:defRPr sz="1200">
                <a:solidFill>
                  <a:schemeClr val="tx2"/>
                </a:solidFill>
              </a:defRPr>
            </a:lvl3pPr>
            <a:lvl4pPr marL="919853">
              <a:defRPr sz="1000">
                <a:solidFill>
                  <a:schemeClr val="tx2"/>
                </a:solidFill>
              </a:defRPr>
            </a:lvl4pPr>
            <a:lvl5pPr marL="1149812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6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  <p:sp>
        <p:nvSpPr>
          <p:cNvPr id="1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2016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60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885826"/>
            <a:ext cx="8438344" cy="3394472"/>
          </a:xfrm>
          <a:prstGeom prst="rect">
            <a:avLst/>
          </a:prstGeom>
        </p:spPr>
        <p:txBody>
          <a:bodyPr lIns="91267" tIns="45633" rIns="91267" bIns="45633"/>
          <a:lstStyle>
            <a:lvl1pPr>
              <a:buClr>
                <a:srgbClr val="7030A0"/>
              </a:buClr>
              <a:buFont typeface="Arial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2021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2470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44496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193287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9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635578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0" name="SmartArt Placeholder 2"/>
          <p:cNvSpPr>
            <a:spLocks noGrp="1"/>
          </p:cNvSpPr>
          <p:nvPr>
            <p:ph type="dgm" sz="quarter" idx="14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630220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2780266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2033586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110526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417312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4" name="Table Placeholder 2"/>
          <p:cNvSpPr>
            <a:spLocks noGrp="1"/>
          </p:cNvSpPr>
          <p:nvPr>
            <p:ph type="tbl" sz="quarter" idx="16"/>
          </p:nvPr>
        </p:nvSpPr>
        <p:spPr>
          <a:xfrm>
            <a:off x="6132423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5" name="Table Placeholder 2"/>
          <p:cNvSpPr>
            <a:spLocks noGrp="1"/>
          </p:cNvSpPr>
          <p:nvPr>
            <p:ph type="tbl" sz="quarter" idx="17"/>
          </p:nvPr>
        </p:nvSpPr>
        <p:spPr>
          <a:xfrm>
            <a:off x="3273879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981844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5 White - four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106267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F254-9C3F-41BE-8D5D-44E1322F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82F9-6406-4C40-96FA-A4EB602BE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74907-A676-40AF-AB8F-DCF53B46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04CC5-ED9F-40B7-BCDF-CA75290F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Nokia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85657-AFC6-464D-910F-F45F2E64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7224-E15F-45FC-A78A-50A3923E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4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39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600" y="288000"/>
            <a:ext cx="8244000" cy="225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512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253400" y="4576761"/>
            <a:ext cx="1140062" cy="26740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l"/>
            <a:r>
              <a:rPr lang="en-US" sz="800" b="1" i="0" baseline="0">
                <a:latin typeface="Arial"/>
                <a:cs typeface="Arial"/>
              </a:rPr>
              <a:t>For internal use</a:t>
            </a:r>
            <a:endParaRPr lang="en-US" sz="800" b="1" i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611" y="3132875"/>
            <a:ext cx="7772400" cy="819739"/>
          </a:xfrm>
        </p:spPr>
        <p:txBody>
          <a:bodyPr anchor="b"/>
          <a:lstStyle>
            <a:lvl1pPr>
              <a:defRPr sz="26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611" y="3855711"/>
            <a:ext cx="7773460" cy="530663"/>
          </a:xfrm>
        </p:spPr>
        <p:txBody>
          <a:bodyPr/>
          <a:lstStyle>
            <a:lvl1pPr marL="0" indent="0" algn="l">
              <a:buNone/>
              <a:defRPr sz="2600" b="0" i="0">
                <a:solidFill>
                  <a:schemeClr val="accent4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120" y="4713528"/>
            <a:ext cx="6320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3400" y="4713528"/>
            <a:ext cx="317694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Nokia Internal Use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0" y="4713528"/>
            <a:ext cx="3126650" cy="26740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l"/>
            <a:r>
              <a:rPr lang="en-US" sz="800" baseline="0">
                <a:latin typeface="+mn-lt"/>
                <a:cs typeface="Arial"/>
              </a:rPr>
              <a:t>©2013 Nokia Solutions and Networks. All rights reserved.</a:t>
            </a:r>
            <a:endParaRPr lang="en-US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5988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703447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326510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2913579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9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890302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0" name="SmartArt Placeholder 2"/>
          <p:cNvSpPr>
            <a:spLocks noGrp="1"/>
          </p:cNvSpPr>
          <p:nvPr>
            <p:ph type="dgm" sz="quarter" idx="14"/>
          </p:nvPr>
        </p:nvSpPr>
        <p:spPr>
          <a:xfrm>
            <a:off x="417600" y="1076400"/>
            <a:ext cx="83088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17542863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703309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325616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8467774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417312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4" name="Table Placeholder 2"/>
          <p:cNvSpPr>
            <a:spLocks noGrp="1"/>
          </p:cNvSpPr>
          <p:nvPr>
            <p:ph type="tbl" sz="quarter" idx="16"/>
          </p:nvPr>
        </p:nvSpPr>
        <p:spPr>
          <a:xfrm>
            <a:off x="6132423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5" name="Table Placeholder 2"/>
          <p:cNvSpPr>
            <a:spLocks noGrp="1"/>
          </p:cNvSpPr>
          <p:nvPr>
            <p:ph type="tbl" sz="quarter" idx="17"/>
          </p:nvPr>
        </p:nvSpPr>
        <p:spPr>
          <a:xfrm>
            <a:off x="3273879" y="1080000"/>
            <a:ext cx="2592000" cy="35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3694670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5 White - four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40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60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300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4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</p:spTree>
    <p:extLst>
      <p:ext uri="{BB962C8B-B14F-4D97-AF65-F5344CB8AC3E}">
        <p14:creationId xmlns:p14="http://schemas.microsoft.com/office/powerpoint/2010/main" val="93130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120" y="4713528"/>
            <a:ext cx="6320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3400" y="4713528"/>
            <a:ext cx="317694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Nokia Internal Use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623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F254-9C3F-41BE-8D5D-44E1322F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82F9-6406-4C40-96FA-A4EB602BE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74907-A676-40AF-AB8F-DCF53B46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04CC5-ED9F-40B7-BCDF-CA75290F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Nokia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85657-AFC6-464D-910F-F45F2E64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7224-E15F-45FC-A78A-50A3923E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41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943285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43A0E-70E6-46DB-8F7C-06A0214599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16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9088355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3FE214-5976-44EB-8D69-829839140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956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159A76-98DF-40D7-AAA6-3C6EFC62A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260000"/>
            <a:ext cx="40104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n-lt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+mn-lt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49A47C-F045-4720-B44F-ABE91F832C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000" y="1260000"/>
            <a:ext cx="40104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n-lt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+mn-lt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84798BF3-AC17-43DB-9543-A1154429A1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A3E6F846-F43A-474F-AF8A-489219A597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102972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2">
            <a:extLst>
              <a:ext uri="{FF2B5EF4-FFF2-40B4-BE49-F238E27FC236}">
                <a16:creationId xmlns:a16="http://schemas.microsoft.com/office/drawing/2014/main" id="{1CF4B30C-BC0A-4BED-8EEF-4DDEF7B9FAB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46ED1-96F6-4AE8-9D3A-0266CB4B73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5DE51B3D-110F-4884-81C0-0C6A2D17A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A48031C6-8898-401E-BAC3-BF0FF9C78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4696574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2">
            <a:extLst>
              <a:ext uri="{FF2B5EF4-FFF2-40B4-BE49-F238E27FC236}">
                <a16:creationId xmlns:a16="http://schemas.microsoft.com/office/drawing/2014/main" id="{9E969AE7-D418-4354-A166-2D9EC9AFFBD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72D45-B478-45D6-BC5D-D958ACDFA9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272C944-84CC-4AB8-82D5-9695E2FD5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050D1CE3-F30D-40A8-93F6-C618AFBE2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705939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6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8EFACD-CEB2-4692-815C-86D19FBB4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BCB907-9E7B-4CB2-B9DE-4FC3076D2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4DFDF-6038-42CF-9F88-F60BDA6A7F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&lt;Nokia Internal use&gt;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6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43A0E-70E6-46DB-8F7C-06A0214599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120" y="1087310"/>
            <a:ext cx="4038600" cy="2545556"/>
          </a:xfrm>
        </p:spPr>
        <p:txBody>
          <a:bodyPr rIns="9144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9120" y="1087310"/>
            <a:ext cx="4038600" cy="2545556"/>
          </a:xfrm>
        </p:spPr>
        <p:txBody>
          <a:bodyPr rIns="9144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8120" y="4713528"/>
            <a:ext cx="6320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3400" y="4713528"/>
            <a:ext cx="317694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Nokia Internal Use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90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7944618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3FE214-5976-44EB-8D69-829839140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915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159A76-98DF-40D7-AAA6-3C6EFC62A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260000"/>
            <a:ext cx="40104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n-lt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+mn-lt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49A47C-F045-4720-B44F-ABE91F832C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000" y="1260000"/>
            <a:ext cx="40104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n-lt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+mn-lt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84798BF3-AC17-43DB-9543-A1154429A1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A3E6F846-F43A-474F-AF8A-489219A597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658940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2">
            <a:extLst>
              <a:ext uri="{FF2B5EF4-FFF2-40B4-BE49-F238E27FC236}">
                <a16:creationId xmlns:a16="http://schemas.microsoft.com/office/drawing/2014/main" id="{1CF4B30C-BC0A-4BED-8EEF-4DDEF7B9FAB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46ED1-96F6-4AE8-9D3A-0266CB4B73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5DE51B3D-110F-4884-81C0-0C6A2D17A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A48031C6-8898-401E-BAC3-BF0FF9C78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6176744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2">
            <a:extLst>
              <a:ext uri="{FF2B5EF4-FFF2-40B4-BE49-F238E27FC236}">
                <a16:creationId xmlns:a16="http://schemas.microsoft.com/office/drawing/2014/main" id="{9E969AE7-D418-4354-A166-2D9EC9AFFBD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72D45-B478-45D6-BC5D-D958ACDFA9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272C944-84CC-4AB8-82D5-9695E2FD5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050D1CE3-F30D-40A8-93F6-C618AFBE2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405904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6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8EFACD-CEB2-4692-815C-86D19FBB4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BCB907-9E7B-4CB2-B9DE-4FC3076D2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4DFDF-6038-42CF-9F88-F60BDA6A7F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&lt;Nokia Internal use&gt;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185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12750" y="1084263"/>
            <a:ext cx="8240713" cy="331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chemeClr val="bg2"/>
                </a:solidFill>
                <a:cs typeface="Arial" charset="0"/>
              </a:rPr>
              <a:t>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10489194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43A0E-70E6-46DB-8F7C-06A0214599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477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4626210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3FE214-5976-44EB-8D69-829839140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42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8120" y="4713528"/>
            <a:ext cx="6320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3400" y="4713528"/>
            <a:ext cx="3176945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Nokia Internal Use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373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D69DC-9F16-4CA4-A0E0-1872B8AD5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159A76-98DF-40D7-AAA6-3C6EFC62A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260000"/>
            <a:ext cx="40104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n-lt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+mn-lt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49A47C-F045-4720-B44F-ABE91F832C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000" y="1260000"/>
            <a:ext cx="4010400" cy="33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30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462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tx2"/>
                </a:solidFill>
                <a:latin typeface="+mn-lt"/>
              </a:defRPr>
            </a:lvl3pPr>
            <a:lvl4pPr marL="693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tx2"/>
                </a:solidFill>
                <a:latin typeface="+mn-lt"/>
              </a:defRPr>
            </a:lvl4pPr>
            <a:lvl5pPr marL="923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84798BF3-AC17-43DB-9543-A1154429A1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A3E6F846-F43A-474F-AF8A-489219A597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1776384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2">
            <a:extLst>
              <a:ext uri="{FF2B5EF4-FFF2-40B4-BE49-F238E27FC236}">
                <a16:creationId xmlns:a16="http://schemas.microsoft.com/office/drawing/2014/main" id="{1CF4B30C-BC0A-4BED-8EEF-4DDEF7B9FAB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46ED1-96F6-4AE8-9D3A-0266CB4B73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5DE51B3D-110F-4884-81C0-0C6A2D17A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A48031C6-8898-401E-BAC3-BF0FF9C78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6420282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2">
            <a:extLst>
              <a:ext uri="{FF2B5EF4-FFF2-40B4-BE49-F238E27FC236}">
                <a16:creationId xmlns:a16="http://schemas.microsoft.com/office/drawing/2014/main" id="{9E969AE7-D418-4354-A166-2D9EC9AFFBD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7600" y="1260000"/>
            <a:ext cx="8308800" cy="33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72D45-B478-45D6-BC5D-D958ACDFA9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272C944-84CC-4AB8-82D5-9695E2FD5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600" y="395946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050D1CE3-F30D-40A8-93F6-C618AFBE2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00" y="764520"/>
            <a:ext cx="8308800" cy="3406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7804319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6_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F384717-39C3-4AC7-9EA1-C3EA1A638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noProof="0"/>
              <a:t>Click to edit secondary headline</a:t>
            </a:r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6D6C4B20-F952-4A3C-AB73-2A06B8C3F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8EFACD-CEB2-4692-815C-86D19FBB4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BCB907-9E7B-4CB2-B9DE-4FC3076D2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230394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462589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692983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4pPr>
            <a:lvl5pPr marL="92337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  <a:latin typeface="+mn-lt"/>
              </a:defRPr>
            </a:lvl5pPr>
            <a:lvl6pPr marL="1382366" indent="-228594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76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154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4DFDF-6038-42CF-9F88-F60BDA6A7F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&lt;Nokia Internal use&gt;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40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12750" y="1084263"/>
            <a:ext cx="8240713" cy="331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solidFill>
                  <a:schemeClr val="bg2"/>
                </a:solidFill>
                <a:cs typeface="Arial" charset="0"/>
              </a:rPr>
              <a:t>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40076707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2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0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179388" y="593725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-179388" y="4914900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179388" y="846138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179388" y="1092200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179388" y="4665663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179388" y="4400550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179388" y="280988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417513" y="-147638"/>
            <a:ext cx="0" cy="550862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8656638" y="-147638"/>
            <a:ext cx="0" cy="550862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6155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8000"/>
            <a:ext cx="8229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9025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0" y="-352425"/>
            <a:ext cx="9144000" cy="2333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762000"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000">
                <a:solidFill>
                  <a:schemeClr val="tx2"/>
                </a:solidFill>
                <a:latin typeface="+mn-lt"/>
                <a:cs typeface="+mn-cs"/>
              </a:rPr>
              <a:t>To change the document information in the footer, press [Alt + F8] and use the “FORM“</a:t>
            </a: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18 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65 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0 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201 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fontAlgn="auto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US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104</a:t>
            </a:r>
            <a:br>
              <a:rPr lang="en-US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US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113</a:t>
            </a:r>
            <a:br>
              <a:rPr lang="en-US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US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91623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216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217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2555875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168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187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</p:spPr>
        <p:txBody>
          <a:bodyPr wrap="none" lIns="18000" tIns="0" rIns="36000" bIns="0" anchor="ctr"/>
          <a:lstStyle/>
          <a:p>
            <a:pPr algn="r"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Core and background colors: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500" b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500" b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fontAlgn="auto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500" b="1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</p:spPr>
        <p:txBody>
          <a:bodyPr wrap="none" lIns="18000" tIns="0" rIns="36000" bIns="0" anchor="ctr"/>
          <a:lstStyle/>
          <a:p>
            <a:pPr algn="r"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GB" sz="500" b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Date Placeholder 3"/>
          <p:cNvSpPr txBox="1">
            <a:spLocks/>
          </p:cNvSpPr>
          <p:nvPr/>
        </p:nvSpPr>
        <p:spPr>
          <a:xfrm>
            <a:off x="722313" y="4643438"/>
            <a:ext cx="687387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EF4778-5275-AF44-A3A2-413C53D52084}" type="datetime1">
              <a:rPr lang="en-GB" sz="800" smtClean="0">
                <a:latin typeface="+mn-lt"/>
                <a:cs typeface="Arial" panose="020B0604020202020204" pitchFamily="34" charset="0"/>
              </a:rPr>
              <a:pPr>
                <a:defRPr/>
              </a:pPr>
              <a:t>21/03/2023</a:t>
            </a:fld>
            <a:endParaRPr lang="en-GB" sz="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433388" y="4643438"/>
            <a:ext cx="144462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000" y="4788000"/>
            <a:ext cx="504825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0" r:id="rId7"/>
    <p:sldLayoutId id="2147483652" r:id="rId8"/>
    <p:sldLayoutId id="2147483654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tx2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D0E1A0-C19A-4DB8-BA1F-3D71830D1A93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20C8E0-2BA3-45B9-8A9F-1B9E5915743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41D57DB-1EB7-4DFA-9100-436A54579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5FB64-385A-4093-B8B2-2F00FF97827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26" y="4651000"/>
            <a:ext cx="1008112" cy="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3" r:id="rId7"/>
    <p:sldLayoutId id="2147483764" r:id="rId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D0E1A0-C19A-4DB8-BA1F-3D71830D1A93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20C8E0-2BA3-45B9-8A9F-1B9E5915743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41D57DB-1EB7-4DFA-9100-436A54579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5FB64-385A-4093-B8B2-2F00FF97827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26" y="4651000"/>
            <a:ext cx="1008112" cy="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3" r:id="rId7"/>
    <p:sldLayoutId id="2147483774" r:id="rId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179388" y="593725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-179388" y="49149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179388" y="84613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179388" y="10922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179388" y="4665663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179388" y="440055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179388" y="28098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417513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8656638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79400"/>
            <a:ext cx="8229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9025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0" y="-352425"/>
            <a:ext cx="9144000" cy="2333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762000"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1000">
                <a:solidFill>
                  <a:schemeClr val="tx2"/>
                </a:solidFill>
                <a:latin typeface="+mn-lt"/>
                <a:cs typeface="+mn-cs"/>
              </a:rPr>
              <a:t>To change the document information in the footer, press [Alt + F8] and use the “FORM“</a:t>
            </a: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18 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65 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0 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201 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fontAlgn="auto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US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104</a:t>
            </a:r>
            <a:br>
              <a:rPr lang="en-US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US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113</a:t>
            </a:r>
            <a:br>
              <a:rPr lang="en-US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US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91623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216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217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2555875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168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187</a:t>
            </a:r>
            <a:b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</p:spPr>
        <p:txBody>
          <a:bodyPr wrap="none" lIns="18000" tIns="0" rIns="36000" bIns="0" anchor="ctr"/>
          <a:lstStyle/>
          <a:p>
            <a:pPr algn="r"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and </a:t>
            </a:r>
            <a:r>
              <a:rPr lang="en-GB" sz="5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background</a:t>
            </a:r>
            <a:r>
              <a:rPr lang="en-GB" sz="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colors: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500" b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500" b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fontAlgn="auto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500" b="1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</p:spPr>
        <p:txBody>
          <a:bodyPr wrap="none" lIns="18000" tIns="0" rIns="36000" bIns="0" anchor="ctr"/>
          <a:lstStyle/>
          <a:p>
            <a:pPr algn="r"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GB" sz="5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Date Placeholder 3"/>
          <p:cNvSpPr txBox="1">
            <a:spLocks/>
          </p:cNvSpPr>
          <p:nvPr/>
        </p:nvSpPr>
        <p:spPr>
          <a:xfrm>
            <a:off x="722313" y="4643438"/>
            <a:ext cx="687387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EF4778-5275-AF44-A3A2-413C53D52084}" type="datetime1">
              <a:rPr lang="en-GB" sz="80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21/03/2023</a:t>
            </a:fld>
            <a:endParaRPr lang="en-GB" sz="80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433388" y="4643438"/>
            <a:ext cx="144462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9182688-34E5-4CE3-92E4-C88AA8BD9750}" type="slidenum">
              <a:rPr lang="en-GB" sz="80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50" name="Picture 1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9725" y="4672013"/>
            <a:ext cx="701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503363" y="4749800"/>
            <a:ext cx="60785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80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80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000" y="4787900"/>
            <a:ext cx="60785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2"/>
                </a:solidFill>
                <a:latin typeface="+mn-lt"/>
                <a:cs typeface="Arial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93" r:id="rId5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</a:t>
            </a:r>
            <a:r>
              <a:rPr lang="en-US"/>
              <a:t> to edit Master title slide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26" y="4651000"/>
            <a:ext cx="1008112" cy="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9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0" y="2031750"/>
            <a:ext cx="25656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4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ECCD95-97D0-4368-98DA-4B4628B9DB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7513" y="280988"/>
            <a:ext cx="83089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3938CF9-581B-4D9A-965E-AACBC7E174C6}"/>
              </a:ext>
            </a:extLst>
          </p:cNvPr>
          <p:cNvSpPr txBox="1">
            <a:spLocks/>
          </p:cNvSpPr>
          <p:nvPr/>
        </p:nvSpPr>
        <p:spPr>
          <a:xfrm>
            <a:off x="419100" y="4816475"/>
            <a:ext cx="144463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hangingPunct="1">
              <a:defRPr/>
            </a:pPr>
            <a:fld id="{2AF5151C-7296-4AFE-8DDC-E4FDE5063258}" type="slidenum">
              <a:rPr lang="en-GB" altLang="en-US" sz="800" smtClean="0">
                <a:solidFill>
                  <a:schemeClr val="tx2"/>
                </a:solidFill>
                <a:latin typeface="Nokia Pure Text Light" panose="020B0304040602060303" pitchFamily="34" charset="0"/>
                <a:cs typeface="Arial" panose="020B0604020202020204" pitchFamily="34" charset="0"/>
              </a:rPr>
              <a:pPr defTabSz="914400" eaLnBrk="1" hangingPunct="1">
                <a:defRPr/>
              </a:pPr>
              <a:t>‹#›</a:t>
            </a:fld>
            <a:endParaRPr lang="en-GB" altLang="en-US" sz="1000">
              <a:solidFill>
                <a:schemeClr val="tx2"/>
              </a:solidFill>
              <a:latin typeface="Nokia Pure Text Light" panose="020B0304040602060303" pitchFamily="34" charset="0"/>
              <a:cs typeface="Arial" panose="020B0604020202020204" pitchFamily="34" charset="0"/>
            </a:endParaRPr>
          </a:p>
        </p:txBody>
      </p:sp>
      <p:sp>
        <p:nvSpPr>
          <p:cNvPr id="1028" name="TextBox 37">
            <a:extLst>
              <a:ext uri="{FF2B5EF4-FFF2-40B4-BE49-F238E27FC236}">
                <a16:creationId xmlns:a16="http://schemas.microsoft.com/office/drawing/2014/main" id="{DF8C9709-03A5-4FEB-BB0A-B2C3A25F8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4816475"/>
            <a:ext cx="180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GB" altLang="en-US" sz="800">
                <a:solidFill>
                  <a:schemeClr val="tx2"/>
                </a:solidFill>
                <a:latin typeface="Nokia Pure Text Light" panose="020B0304040602060303" pitchFamily="34" charset="0"/>
                <a:cs typeface="Arial" panose="020B0604020202020204" pitchFamily="34" charset="0"/>
              </a:rPr>
              <a:t>© Nokia 2016</a:t>
            </a:r>
          </a:p>
        </p:txBody>
      </p:sp>
      <p:sp>
        <p:nvSpPr>
          <p:cNvPr id="39" name="Footer Placeholder 27">
            <a:extLst>
              <a:ext uri="{FF2B5EF4-FFF2-40B4-BE49-F238E27FC236}">
                <a16:creationId xmlns:a16="http://schemas.microsoft.com/office/drawing/2014/main" id="{B3730FAC-3D17-48C3-B0B8-F23F1EA8F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hangingPunct="1">
              <a:defRPr sz="8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Nokia Internal Use</a:t>
            </a:r>
          </a:p>
        </p:txBody>
      </p:sp>
      <p:pic>
        <p:nvPicPr>
          <p:cNvPr id="1030" name="Picture 2">
            <a:extLst>
              <a:ext uri="{FF2B5EF4-FFF2-40B4-BE49-F238E27FC236}">
                <a16:creationId xmlns:a16="http://schemas.microsoft.com/office/drawing/2014/main" id="{BA5B2163-16AE-4B9E-A673-25C4BBBA1C4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4805363"/>
            <a:ext cx="690563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1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092"/>
            <a:ext cx="144462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sz="100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Internal Use </a:t>
            </a:r>
            <a:r>
              <a:rPr lang="en-GB">
                <a:cs typeface="Arial" charset="0"/>
              </a:rPr>
              <a:t>© Nokia 2016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6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sldNum="0" hdr="0" dt="0"/>
  <p:txStyles>
    <p:titleStyle>
      <a:lvl1pPr algn="l" defTabSz="456334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6334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6334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6334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6334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6334" algn="l" defTabSz="456334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2668" algn="l" defTabSz="456334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69000" algn="l" defTabSz="456334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5334" algn="l" defTabSz="456334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29751" indent="-229751" algn="l" defTabSz="456334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7921" indent="-228161" algn="l" defTabSz="456334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2919" indent="-224999" algn="l" defTabSz="456334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1082" indent="-228161" algn="l" defTabSz="456334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0835" indent="-229751" algn="l" defTabSz="456334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09832" indent="-228161" algn="l" defTabSz="4563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67" indent="-228161" algn="l" defTabSz="4563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01" indent="-228161" algn="l" defTabSz="4563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35" indent="-228161" algn="l" defTabSz="4563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34" algn="l" defTabSz="456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68" algn="l" defTabSz="456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00" algn="l" defTabSz="456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34" algn="l" defTabSz="456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68" algn="l" defTabSz="456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00" algn="l" defTabSz="456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36" algn="l" defTabSz="456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66" algn="l" defTabSz="456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</a:t>
            </a:r>
            <a:r>
              <a:rPr lang="en-US"/>
              <a:t> to edit Master title slide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5776" y="4815927"/>
            <a:ext cx="1800000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2019 Nokia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19102" y="4816089"/>
            <a:ext cx="252000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00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26" y="4651001"/>
            <a:ext cx="1008112" cy="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1" r:id="rId11"/>
    <p:sldLayoutId id="2147483732" r:id="rId12"/>
  </p:sldLayoutIdLst>
  <p:hf sldNum="0" hdr="0" ftr="0" dt="0"/>
  <p:txStyles>
    <p:titleStyle>
      <a:lvl1pPr algn="l" defTabSz="914378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</a:t>
            </a:r>
            <a:r>
              <a:rPr lang="en-US"/>
              <a:t> to edit Master title slide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2019 Nokia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defRPr>
            </a:lvl1pPr>
          </a:lstStyle>
          <a:p>
            <a:r>
              <a:rPr lang="en-US"/>
              <a:t>Nokia Internal Use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26" y="4651000"/>
            <a:ext cx="1008112" cy="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D0E1A0-C19A-4DB8-BA1F-3D71830D1A93}"/>
              </a:ext>
            </a:extLst>
          </p:cNvPr>
          <p:cNvSpPr txBox="1"/>
          <p:nvPr userDrawn="1"/>
        </p:nvSpPr>
        <p:spPr>
          <a:xfrm>
            <a:off x="755776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2021 Nokia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20C8E0-2BA3-45B9-8A9F-1B9E59157439}"/>
              </a:ext>
            </a:extLst>
          </p:cNvPr>
          <p:cNvSpPr txBox="1">
            <a:spLocks/>
          </p:cNvSpPr>
          <p:nvPr userDrawn="1"/>
        </p:nvSpPr>
        <p:spPr>
          <a:xfrm>
            <a:off x="419102" y="4816800"/>
            <a:ext cx="252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80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41D57DB-1EB7-4DFA-9100-436A54579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000" y="4816800"/>
            <a:ext cx="45360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&lt;Document ID: change ID in footer or remove&gt; &lt;Change information classification in footer&gt;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5FB64-385A-4093-B8B2-2F00FF97827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26" y="4651000"/>
            <a:ext cx="1008112" cy="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4" r:id="rId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renzo.maggi@Nokia-bell-lab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70.png"/><Relationship Id="rId26" Type="http://schemas.openxmlformats.org/officeDocument/2006/relationships/image" Target="../media/image95.png"/><Relationship Id="rId3" Type="http://schemas.openxmlformats.org/officeDocument/2006/relationships/image" Target="../media/image730.png"/><Relationship Id="rId21" Type="http://schemas.openxmlformats.org/officeDocument/2006/relationships/image" Target="../media/image90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4.png"/><Relationship Id="rId2" Type="http://schemas.openxmlformats.org/officeDocument/2006/relationships/image" Target="../media/image73.png"/><Relationship Id="rId16" Type="http://schemas.openxmlformats.org/officeDocument/2006/relationships/image" Target="../media/image86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80.png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8.png"/><Relationship Id="rId4" Type="http://schemas.openxmlformats.org/officeDocument/2006/relationships/image" Target="../media/image12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8.png"/><Relationship Id="rId7" Type="http://schemas.openxmlformats.org/officeDocument/2006/relationships/image" Target="../media/image151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2.png"/><Relationship Id="rId5" Type="http://schemas.openxmlformats.org/officeDocument/2006/relationships/image" Target="../media/image150.png"/><Relationship Id="rId10" Type="http://schemas.openxmlformats.org/officeDocument/2006/relationships/image" Target="../media/image154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jpe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26.png"/><Relationship Id="rId12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Grp="1" noChangeArrowheads="1"/>
          </p:cNvSpPr>
          <p:nvPr>
            <p:ph type="body" sz="quarter" idx="10"/>
          </p:nvPr>
        </p:nvSpPr>
        <p:spPr>
          <a:xfrm>
            <a:off x="529281" y="1344306"/>
            <a:ext cx="8244000" cy="3112621"/>
          </a:xfrm>
        </p:spPr>
        <p:txBody>
          <a:bodyPr/>
          <a:lstStyle/>
          <a:p>
            <a:r>
              <a:rPr lang="en-US" sz="4000" b="1" dirty="0"/>
              <a:t>Wireless communication for dummies</a:t>
            </a:r>
            <a:endParaRPr lang="en-US" sz="2800" b="1" dirty="0"/>
          </a:p>
          <a:p>
            <a:endParaRPr lang="en-US" sz="1800" dirty="0">
              <a:latin typeface="Nokia Pure Text Light" panose="020B0403020202020204" pitchFamily="34" charset="0"/>
              <a:ea typeface="Nokia Pure Text Light" panose="020B0403020202020204" pitchFamily="34" charset="0"/>
              <a:cs typeface="+mn-cs"/>
            </a:endParaRPr>
          </a:p>
          <a:p>
            <a:r>
              <a:rPr lang="en-US" sz="1600" dirty="0"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Lorenzo Maggi</a:t>
            </a:r>
            <a:r>
              <a:rPr lang="en-US" sz="16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lorenzo.maggi@nokia-bell-labs.com</a:t>
            </a:r>
            <a:r>
              <a:rPr lang="en-US" sz="1200" dirty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 </a:t>
            </a:r>
            <a:br>
              <a:rPr lang="en-US" sz="1600" dirty="0"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</a:br>
            <a:r>
              <a:rPr lang="en-US" sz="1600" dirty="0"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Nokia Bell Labs</a:t>
            </a:r>
          </a:p>
          <a:p>
            <a:r>
              <a:rPr lang="en-US" sz="1400" dirty="0"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Source: </a:t>
            </a:r>
            <a:r>
              <a:rPr lang="en-US" sz="1400" dirty="0" err="1"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Tse</a:t>
            </a:r>
            <a:r>
              <a:rPr lang="en-US" sz="1400" dirty="0"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, D., &amp; Viswanath, P. (2005). Fundamentals of wireless communication. </a:t>
            </a:r>
            <a:br>
              <a:rPr lang="en-US" sz="1400" dirty="0"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</a:br>
            <a:r>
              <a:rPr lang="en-US" sz="1400" dirty="0"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              Cambridge university press.</a:t>
            </a:r>
          </a:p>
          <a:p>
            <a:r>
              <a:rPr lang="en-US" sz="1600" dirty="0"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rPr>
              <a:t>Network theory reading group @LINCS</a:t>
            </a:r>
          </a:p>
        </p:txBody>
      </p:sp>
      <p:pic>
        <p:nvPicPr>
          <p:cNvPr id="2052" name="Picture 4" descr="Image result for six step to machine learning project">
            <a:extLst>
              <a:ext uri="{FF2B5EF4-FFF2-40B4-BE49-F238E27FC236}">
                <a16:creationId xmlns:a16="http://schemas.microsoft.com/office/drawing/2014/main" id="{E08B50F4-DBB1-410C-AD84-2F9A5CB4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97" y="3058980"/>
            <a:ext cx="1862203" cy="1397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FA54F-610E-4238-9A36-3C578BD56E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Baseband equivalent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07B3982-DA99-4806-A7C6-6691BE78AC88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3039229"/>
                <a:ext cx="8308800" cy="160117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07B3982-DA99-4806-A7C6-6691BE78AC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3039229"/>
                <a:ext cx="8308800" cy="16011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D4A4670-C812-470D-A09C-B91965FA9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807" y="684126"/>
            <a:ext cx="2673819" cy="1884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A373AC-F2F0-49C1-BDFD-55A73C3DF246}"/>
                  </a:ext>
                </a:extLst>
              </p:cNvPr>
              <p:cNvSpPr txBox="1"/>
              <p:nvPr/>
            </p:nvSpPr>
            <p:spPr>
              <a:xfrm>
                <a:off x="5598233" y="729469"/>
                <a:ext cx="3455864" cy="85329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Fourier transform of “</a:t>
                </a:r>
                <a:r>
                  <a:rPr lang="en-US" sz="12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over-the-air</a:t>
                </a: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” signal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𝑋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(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𝑓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: </a:t>
                </a:r>
              </a:p>
              <a:p>
                <a:pPr marL="171450" indent="-171450" defTabSz="3600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Frequency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  <a:p>
                <a:pPr marL="171450" indent="-171450" defTabSz="3600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Real </a:t>
                </a: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  <a:sym typeface="Wingdings" panose="05000000000000000000" pitchFamily="2" charset="2"/>
                      </a:rPr>
                      <m:t>𝑋</m:t>
                    </m:r>
                    <m:d>
                      <m:d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</m:d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A373AC-F2F0-49C1-BDFD-55A73C3DF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33" y="729469"/>
                <a:ext cx="3455864" cy="853292"/>
              </a:xfrm>
              <a:prstGeom prst="rect">
                <a:avLst/>
              </a:prstGeom>
              <a:blipFill>
                <a:blip r:embed="rId4"/>
                <a:stretch>
                  <a:fillRect l="-529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1F5F11-BB2B-4893-8BF6-E0DACB87C481}"/>
                  </a:ext>
                </a:extLst>
              </p:cNvPr>
              <p:cNvSpPr txBox="1"/>
              <p:nvPr/>
            </p:nvSpPr>
            <p:spPr>
              <a:xfrm>
                <a:off x="5625639" y="1842320"/>
                <a:ext cx="3369815" cy="85329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Fourier transform of “</a:t>
                </a:r>
                <a:r>
                  <a:rPr lang="en-US" sz="12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baseband</a:t>
                </a: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”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𝑏</m:t>
                        </m:r>
                      </m:sub>
                    </m:sSub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(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𝑓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:</a:t>
                </a:r>
              </a:p>
              <a:p>
                <a:pPr marL="171450" indent="-171450" defTabSz="3600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Frequency centered at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0</m:t>
                    </m:r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  <a:p>
                <a:pPr marL="171450" indent="-171450" defTabSz="3600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Imaginary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1F5F11-BB2B-4893-8BF6-E0DACB87C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639" y="1842320"/>
                <a:ext cx="3369815" cy="853292"/>
              </a:xfrm>
              <a:prstGeom prst="rect">
                <a:avLst/>
              </a:prstGeom>
              <a:blipFill>
                <a:blip r:embed="rId5"/>
                <a:stretch>
                  <a:fillRect l="-723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1834E1-4766-451B-AA37-EF40E76FCB37}"/>
              </a:ext>
            </a:extLst>
          </p:cNvPr>
          <p:cNvCxnSpPr/>
          <p:nvPr/>
        </p:nvCxnSpPr>
        <p:spPr>
          <a:xfrm>
            <a:off x="4572000" y="3348829"/>
            <a:ext cx="0" cy="492967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BD558FE-82FF-47A0-933A-92396CE48CD0}"/>
              </a:ext>
            </a:extLst>
          </p:cNvPr>
          <p:cNvSpPr/>
          <p:nvPr/>
        </p:nvSpPr>
        <p:spPr>
          <a:xfrm>
            <a:off x="4587401" y="3401453"/>
            <a:ext cx="2274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001135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inverse Fourier transform </a:t>
            </a:r>
            <a:endParaRPr lang="en-US" sz="1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18C1E-B0D8-4CD3-BCE6-D09E6EAC7C5B}"/>
              </a:ext>
            </a:extLst>
          </p:cNvPr>
          <p:cNvSpPr txBox="1"/>
          <p:nvPr/>
        </p:nvSpPr>
        <p:spPr>
          <a:xfrm>
            <a:off x="107759" y="883357"/>
            <a:ext cx="2184035" cy="6994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Move a step closer to reality: Transmit something different from a pure sinusoid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F24ECD-7525-4025-B852-1A2870D5594C}"/>
                  </a:ext>
                </a:extLst>
              </p:cNvPr>
              <p:cNvSpPr txBox="1"/>
              <p:nvPr/>
            </p:nvSpPr>
            <p:spPr>
              <a:xfrm>
                <a:off x="3868110" y="539117"/>
                <a:ext cx="475176" cy="3916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𝑋</m:t>
                      </m:r>
                      <m:r>
                        <a:rPr lang="fr-FR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(</m:t>
                      </m:r>
                      <m:r>
                        <a:rPr lang="fr-FR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𝑓</m:t>
                      </m:r>
                      <m:r>
                        <a:rPr lang="fr-FR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F24ECD-7525-4025-B852-1A2870D55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110" y="539117"/>
                <a:ext cx="475176" cy="3916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A9A8588-5692-4734-B505-4C8FC1B4895A}"/>
              </a:ext>
            </a:extLst>
          </p:cNvPr>
          <p:cNvSpPr/>
          <p:nvPr/>
        </p:nvSpPr>
        <p:spPr>
          <a:xfrm>
            <a:off x="3927315" y="1677496"/>
            <a:ext cx="309186" cy="118412"/>
          </a:xfrm>
          <a:prstGeom prst="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3A6FB1-AC7B-483E-92B0-7039A865281C}"/>
                  </a:ext>
                </a:extLst>
              </p:cNvPr>
              <p:cNvSpPr txBox="1"/>
              <p:nvPr/>
            </p:nvSpPr>
            <p:spPr>
              <a:xfrm>
                <a:off x="3799039" y="1554138"/>
                <a:ext cx="535000" cy="391628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fr-FR" sz="11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fr-FR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(</m:t>
                      </m:r>
                      <m:r>
                        <a:rPr lang="fr-FR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𝑓</m:t>
                      </m:r>
                      <m:r>
                        <a:rPr lang="fr-FR" sz="11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1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3A6FB1-AC7B-483E-92B0-7039A8652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039" y="1554138"/>
                <a:ext cx="535000" cy="3916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73C5C0-C6AE-4249-843D-CECABED17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CF8-093F-4531-BEBC-610F070EFF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Baseband equivalent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217D68B-7839-4A37-9466-360A638B4766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fr-FR" i="1">
                          <a:latin typeface="Cambria Math" panose="02040503050406030204" pitchFamily="18" charset="0"/>
                        </a:rPr>
                        <m:t>ℛ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217D68B-7839-4A37-9466-360A638B4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2946D5F-7236-4A13-8D18-0CD9A2AB8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914" y="1897452"/>
            <a:ext cx="3912171" cy="1928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69263-D2FE-4F83-AFCF-332CF21C3531}"/>
              </a:ext>
            </a:extLst>
          </p:cNvPr>
          <p:cNvSpPr txBox="1"/>
          <p:nvPr/>
        </p:nvSpPr>
        <p:spPr>
          <a:xfrm>
            <a:off x="2743198" y="1616961"/>
            <a:ext cx="103186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Transmitter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5518F-48F9-4AD0-BDC4-E8DDABE4A17A}"/>
              </a:ext>
            </a:extLst>
          </p:cNvPr>
          <p:cNvSpPr txBox="1"/>
          <p:nvPr/>
        </p:nvSpPr>
        <p:spPr>
          <a:xfrm>
            <a:off x="5125683" y="1616961"/>
            <a:ext cx="79301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Receiver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25B12A-13A5-4F40-A816-85477E0E033D}"/>
              </a:ext>
            </a:extLst>
          </p:cNvPr>
          <p:cNvSpPr/>
          <p:nvPr/>
        </p:nvSpPr>
        <p:spPr>
          <a:xfrm>
            <a:off x="2615914" y="2091937"/>
            <a:ext cx="377266" cy="135587"/>
          </a:xfrm>
          <a:prstGeom prst="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DCD599-DFF9-4B50-8DF3-C8B362C6A6DB}"/>
              </a:ext>
            </a:extLst>
          </p:cNvPr>
          <p:cNvSpPr/>
          <p:nvPr/>
        </p:nvSpPr>
        <p:spPr>
          <a:xfrm>
            <a:off x="2597276" y="3323200"/>
            <a:ext cx="377266" cy="135587"/>
          </a:xfrm>
          <a:prstGeom prst="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465E3F-C097-4EDD-9960-1995F76FD842}"/>
              </a:ext>
            </a:extLst>
          </p:cNvPr>
          <p:cNvSpPr/>
          <p:nvPr/>
        </p:nvSpPr>
        <p:spPr>
          <a:xfrm>
            <a:off x="6130978" y="3317720"/>
            <a:ext cx="377266" cy="135587"/>
          </a:xfrm>
          <a:prstGeom prst="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7E1B9-1F91-4280-A876-C68D9A4AD102}"/>
              </a:ext>
            </a:extLst>
          </p:cNvPr>
          <p:cNvSpPr/>
          <p:nvPr/>
        </p:nvSpPr>
        <p:spPr>
          <a:xfrm>
            <a:off x="6112340" y="2101807"/>
            <a:ext cx="377266" cy="135587"/>
          </a:xfrm>
          <a:prstGeom prst="rect">
            <a:avLst/>
          </a:prstGeom>
          <a:solidFill>
            <a:schemeClr val="bg1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F8CE6B-3632-4E81-9DD1-D52DC70A0784}"/>
                  </a:ext>
                </a:extLst>
              </p:cNvPr>
              <p:cNvSpPr txBox="1"/>
              <p:nvPr/>
            </p:nvSpPr>
            <p:spPr>
              <a:xfrm>
                <a:off x="1996780" y="2101807"/>
                <a:ext cx="807767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F8CE6B-3632-4E81-9DD1-D52DC70A0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780" y="2101807"/>
                <a:ext cx="807767" cy="407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E698AB-34D9-48E4-A758-E4E3E047D955}"/>
                  </a:ext>
                </a:extLst>
              </p:cNvPr>
              <p:cNvSpPr txBox="1"/>
              <p:nvPr/>
            </p:nvSpPr>
            <p:spPr>
              <a:xfrm>
                <a:off x="2011038" y="3304564"/>
                <a:ext cx="814179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E698AB-34D9-48E4-A758-E4E3E047D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38" y="3304564"/>
                <a:ext cx="814179" cy="407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9989A9-034D-4AB9-BEA4-1E1A7448647A}"/>
                  </a:ext>
                </a:extLst>
              </p:cNvPr>
              <p:cNvSpPr txBox="1"/>
              <p:nvPr/>
            </p:nvSpPr>
            <p:spPr>
              <a:xfrm>
                <a:off x="6359363" y="2102901"/>
                <a:ext cx="807767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9989A9-034D-4AB9-BEA4-1E1A7448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63" y="2102901"/>
                <a:ext cx="807767" cy="4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8E0829-223D-4C4D-B5EA-9A74D59EC8F9}"/>
                  </a:ext>
                </a:extLst>
              </p:cNvPr>
              <p:cNvSpPr txBox="1"/>
              <p:nvPr/>
            </p:nvSpPr>
            <p:spPr>
              <a:xfrm>
                <a:off x="6373621" y="3305658"/>
                <a:ext cx="814179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8E0829-223D-4C4D-B5EA-9A74D59E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621" y="3305658"/>
                <a:ext cx="814179" cy="407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71B4D74-5CCB-4129-B434-DADFFE74EF36}"/>
              </a:ext>
            </a:extLst>
          </p:cNvPr>
          <p:cNvSpPr txBox="1"/>
          <p:nvPr/>
        </p:nvSpPr>
        <p:spPr>
          <a:xfrm>
            <a:off x="5004919" y="3819628"/>
            <a:ext cx="1166520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Low-pass filter</a:t>
            </a:r>
          </a:p>
        </p:txBody>
      </p:sp>
    </p:spTree>
    <p:extLst>
      <p:ext uri="{BB962C8B-B14F-4D97-AF65-F5344CB8AC3E}">
        <p14:creationId xmlns:p14="http://schemas.microsoft.com/office/powerpoint/2010/main" val="399196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569CFB-8C6D-4B7B-B503-BFA006A5A55D}"/>
              </a:ext>
            </a:extLst>
          </p:cNvPr>
          <p:cNvSpPr/>
          <p:nvPr/>
        </p:nvSpPr>
        <p:spPr>
          <a:xfrm>
            <a:off x="2374809" y="1769180"/>
            <a:ext cx="2624788" cy="3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F45A08-100A-4247-A614-5392B1D63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88052-4FF9-4467-87E4-AD16990EF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Baseband equivalent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5BCD6F3-444E-4601-BA87-58F9C14A6064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8308800" cy="2423919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Now,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can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Baseband equivalent </a:t>
                </a:r>
                <a:r>
                  <a:rPr lang="en-US" b="1" dirty="0"/>
                  <a:t>impulse response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5BCD6F3-444E-4601-BA87-58F9C14A6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8308800" cy="2423919"/>
              </a:xfrm>
              <a:blipFill>
                <a:blip r:embed="rId2"/>
                <a:stretch>
                  <a:fillRect l="-1395" t="-17085" b="-7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31DA501-F7FB-4E32-9B96-07BA7194DFBB}"/>
              </a:ext>
            </a:extLst>
          </p:cNvPr>
          <p:cNvSpPr/>
          <p:nvPr/>
        </p:nvSpPr>
        <p:spPr>
          <a:xfrm>
            <a:off x="3012141" y="2166898"/>
            <a:ext cx="414938" cy="309600"/>
          </a:xfrm>
          <a:prstGeom prst="ellipse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7A88F-2F33-4347-AC00-A5DFB8AEB694}"/>
              </a:ext>
            </a:extLst>
          </p:cNvPr>
          <p:cNvSpPr txBox="1"/>
          <p:nvPr/>
        </p:nvSpPr>
        <p:spPr>
          <a:xfrm>
            <a:off x="3687203" y="2571750"/>
            <a:ext cx="76576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Path loss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3603E5-D08B-4BAE-862D-67049981049D}"/>
              </a:ext>
            </a:extLst>
          </p:cNvPr>
          <p:cNvCxnSpPr>
            <a:stCxn id="6" idx="5"/>
            <a:endCxn id="7" idx="1"/>
          </p:cNvCxnSpPr>
          <p:nvPr/>
        </p:nvCxnSpPr>
        <p:spPr>
          <a:xfrm>
            <a:off x="3366313" y="2431158"/>
            <a:ext cx="320890" cy="305628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36FF0A1-F4A2-47A2-B7EA-D279C7CC7321}"/>
              </a:ext>
            </a:extLst>
          </p:cNvPr>
          <p:cNvSpPr/>
          <p:nvPr/>
        </p:nvSpPr>
        <p:spPr>
          <a:xfrm>
            <a:off x="3511604" y="2071096"/>
            <a:ext cx="504174" cy="309600"/>
          </a:xfrm>
          <a:prstGeom prst="ellipse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AEC68F-404F-44A8-90B3-5EBA7F2D4706}"/>
              </a:ext>
            </a:extLst>
          </p:cNvPr>
          <p:cNvSpPr txBox="1"/>
          <p:nvPr/>
        </p:nvSpPr>
        <p:spPr>
          <a:xfrm>
            <a:off x="4238617" y="2248487"/>
            <a:ext cx="200969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Phase shift due to distance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F89313-7A1A-4C1C-9B76-929BAAE6C0E8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>
            <a:off x="3941943" y="2335356"/>
            <a:ext cx="296674" cy="78167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6357EC-9A41-4EA4-BF98-616951852BF9}"/>
              </a:ext>
            </a:extLst>
          </p:cNvPr>
          <p:cNvCxnSpPr>
            <a:cxnSpLocks/>
          </p:cNvCxnSpPr>
          <p:nvPr/>
        </p:nvCxnSpPr>
        <p:spPr>
          <a:xfrm flipV="1">
            <a:off x="4162041" y="3334872"/>
            <a:ext cx="0" cy="607040"/>
          </a:xfrm>
          <a:prstGeom prst="straightConnector1">
            <a:avLst/>
          </a:prstGeom>
          <a:ln w="28575">
            <a:solidFill>
              <a:srgbClr val="2225F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70130B-ACEA-4FD8-ABB1-D9EB8ECEF1B9}"/>
              </a:ext>
            </a:extLst>
          </p:cNvPr>
          <p:cNvCxnSpPr>
            <a:cxnSpLocks/>
          </p:cNvCxnSpPr>
          <p:nvPr/>
        </p:nvCxnSpPr>
        <p:spPr>
          <a:xfrm flipV="1">
            <a:off x="4537277" y="3611499"/>
            <a:ext cx="0" cy="336817"/>
          </a:xfrm>
          <a:prstGeom prst="straightConnector1">
            <a:avLst/>
          </a:prstGeom>
          <a:ln w="28575">
            <a:solidFill>
              <a:srgbClr val="2225F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B143C5-C00F-4886-80FA-B9ECFBABE548}"/>
              </a:ext>
            </a:extLst>
          </p:cNvPr>
          <p:cNvCxnSpPr>
            <a:cxnSpLocks/>
          </p:cNvCxnSpPr>
          <p:nvPr/>
        </p:nvCxnSpPr>
        <p:spPr>
          <a:xfrm flipV="1">
            <a:off x="4990638" y="3779907"/>
            <a:ext cx="0" cy="168410"/>
          </a:xfrm>
          <a:prstGeom prst="straightConnector1">
            <a:avLst/>
          </a:prstGeom>
          <a:ln w="28575">
            <a:solidFill>
              <a:srgbClr val="2225F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17769B-EEA7-44DF-B13D-4F3F4FCFD0D5}"/>
              </a:ext>
            </a:extLst>
          </p:cNvPr>
          <p:cNvCxnSpPr>
            <a:cxnSpLocks/>
          </p:cNvCxnSpPr>
          <p:nvPr/>
        </p:nvCxnSpPr>
        <p:spPr>
          <a:xfrm flipH="1" flipV="1">
            <a:off x="3614136" y="3181190"/>
            <a:ext cx="1280" cy="760723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AB6D73-014C-4D35-9027-1A6F4A6E4BA4}"/>
              </a:ext>
            </a:extLst>
          </p:cNvPr>
          <p:cNvCxnSpPr>
            <a:cxnSpLocks/>
          </p:cNvCxnSpPr>
          <p:nvPr/>
        </p:nvCxnSpPr>
        <p:spPr>
          <a:xfrm flipV="1">
            <a:off x="3614136" y="3948316"/>
            <a:ext cx="1833848" cy="1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15F29C-797E-4953-81B1-7ECD371BB410}"/>
              </a:ext>
            </a:extLst>
          </p:cNvPr>
          <p:cNvCxnSpPr>
            <a:cxnSpLocks/>
          </p:cNvCxnSpPr>
          <p:nvPr/>
        </p:nvCxnSpPr>
        <p:spPr>
          <a:xfrm flipV="1">
            <a:off x="4160761" y="4524615"/>
            <a:ext cx="0" cy="330413"/>
          </a:xfrm>
          <a:prstGeom prst="straightConnector1">
            <a:avLst/>
          </a:prstGeom>
          <a:ln w="28575">
            <a:solidFill>
              <a:srgbClr val="2225F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1E99007-B3DC-45BD-8105-C1D97100D571}"/>
              </a:ext>
            </a:extLst>
          </p:cNvPr>
          <p:cNvCxnSpPr>
            <a:cxnSpLocks/>
          </p:cNvCxnSpPr>
          <p:nvPr/>
        </p:nvCxnSpPr>
        <p:spPr>
          <a:xfrm flipV="1">
            <a:off x="4535997" y="4410636"/>
            <a:ext cx="0" cy="450797"/>
          </a:xfrm>
          <a:prstGeom prst="straightConnector1">
            <a:avLst/>
          </a:prstGeom>
          <a:ln w="28575">
            <a:solidFill>
              <a:srgbClr val="2225F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562A75-83EF-44B9-A17A-B51DEC50437B}"/>
              </a:ext>
            </a:extLst>
          </p:cNvPr>
          <p:cNvCxnSpPr>
            <a:cxnSpLocks/>
          </p:cNvCxnSpPr>
          <p:nvPr/>
        </p:nvCxnSpPr>
        <p:spPr>
          <a:xfrm flipV="1">
            <a:off x="4989358" y="4625788"/>
            <a:ext cx="0" cy="235645"/>
          </a:xfrm>
          <a:prstGeom prst="straightConnector1">
            <a:avLst/>
          </a:prstGeom>
          <a:ln w="28575">
            <a:solidFill>
              <a:srgbClr val="2225F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560B08-C9D7-4C0A-B177-F3C529FE5B18}"/>
              </a:ext>
            </a:extLst>
          </p:cNvPr>
          <p:cNvCxnSpPr>
            <a:cxnSpLocks/>
          </p:cNvCxnSpPr>
          <p:nvPr/>
        </p:nvCxnSpPr>
        <p:spPr>
          <a:xfrm flipH="1" flipV="1">
            <a:off x="3612856" y="4094306"/>
            <a:ext cx="1280" cy="760723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F8E8867-B36D-40E3-8C81-8C03C9C04037}"/>
              </a:ext>
            </a:extLst>
          </p:cNvPr>
          <p:cNvCxnSpPr>
            <a:cxnSpLocks/>
          </p:cNvCxnSpPr>
          <p:nvPr/>
        </p:nvCxnSpPr>
        <p:spPr>
          <a:xfrm flipV="1">
            <a:off x="3612856" y="4861432"/>
            <a:ext cx="1833848" cy="1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E94098-EAAA-47EB-B5FA-DB7D88673B5C}"/>
                  </a:ext>
                </a:extLst>
              </p:cNvPr>
              <p:cNvSpPr txBox="1"/>
              <p:nvPr/>
            </p:nvSpPr>
            <p:spPr>
              <a:xfrm>
                <a:off x="3981274" y="3995345"/>
                <a:ext cx="3704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(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𝑡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E94098-EAAA-47EB-B5FA-DB7D88673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274" y="3995345"/>
                <a:ext cx="370486" cy="261610"/>
              </a:xfrm>
              <a:prstGeom prst="rect">
                <a:avLst/>
              </a:prstGeom>
              <a:blipFill>
                <a:blip r:embed="rId3"/>
                <a:stretch>
                  <a:fillRect l="-4918" t="-2326"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E0DADD-165B-43B2-A81F-3B36CFD7E5E3}"/>
                  </a:ext>
                </a:extLst>
              </p:cNvPr>
              <p:cNvSpPr txBox="1"/>
              <p:nvPr/>
            </p:nvSpPr>
            <p:spPr>
              <a:xfrm>
                <a:off x="4386757" y="4004487"/>
                <a:ext cx="37407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(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𝑡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E0DADD-165B-43B2-A81F-3B36CFD7E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57" y="4004487"/>
                <a:ext cx="374077" cy="261610"/>
              </a:xfrm>
              <a:prstGeom prst="rect">
                <a:avLst/>
              </a:prstGeom>
              <a:blipFill>
                <a:blip r:embed="rId4"/>
                <a:stretch>
                  <a:fillRect l="-6557" t="-4651" r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FC0CB2-75A3-4F3D-B6A0-3FEE7C0A18D2}"/>
                  </a:ext>
                </a:extLst>
              </p:cNvPr>
              <p:cNvSpPr txBox="1"/>
              <p:nvPr/>
            </p:nvSpPr>
            <p:spPr>
              <a:xfrm>
                <a:off x="4817550" y="3994065"/>
                <a:ext cx="37407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(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𝑡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FC0CB2-75A3-4F3D-B6A0-3FEE7C0A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50" y="3994065"/>
                <a:ext cx="374077" cy="261610"/>
              </a:xfrm>
              <a:prstGeom prst="rect">
                <a:avLst/>
              </a:prstGeom>
              <a:blipFill>
                <a:blip r:embed="rId5"/>
                <a:stretch>
                  <a:fillRect l="-4839" t="-2326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35BFF8-3807-4B5D-80F2-9A4F09D9A20C}"/>
                  </a:ext>
                </a:extLst>
              </p:cNvPr>
              <p:cNvSpPr txBox="1"/>
              <p:nvPr/>
            </p:nvSpPr>
            <p:spPr>
              <a:xfrm>
                <a:off x="3979994" y="4846989"/>
                <a:ext cx="3704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(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𝑡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35BFF8-3807-4B5D-80F2-9A4F09D9A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94" y="4846989"/>
                <a:ext cx="370486" cy="261610"/>
              </a:xfrm>
              <a:prstGeom prst="rect">
                <a:avLst/>
              </a:prstGeom>
              <a:blipFill>
                <a:blip r:embed="rId6"/>
                <a:stretch>
                  <a:fillRect l="-6557" t="-2326" r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DF222-1591-4E1E-9CC0-C33336CD3B69}"/>
                  </a:ext>
                </a:extLst>
              </p:cNvPr>
              <p:cNvSpPr txBox="1"/>
              <p:nvPr/>
            </p:nvSpPr>
            <p:spPr>
              <a:xfrm>
                <a:off x="4385477" y="4856131"/>
                <a:ext cx="37407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(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𝑡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DF222-1591-4E1E-9CC0-C33336CD3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77" y="4856131"/>
                <a:ext cx="374077" cy="261610"/>
              </a:xfrm>
              <a:prstGeom prst="rect">
                <a:avLst/>
              </a:prstGeom>
              <a:blipFill>
                <a:blip r:embed="rId7"/>
                <a:stretch>
                  <a:fillRect l="-4839" t="-4651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0EF348-85CC-43F3-8B5A-E5AFB832D3CA}"/>
                  </a:ext>
                </a:extLst>
              </p:cNvPr>
              <p:cNvSpPr txBox="1"/>
              <p:nvPr/>
            </p:nvSpPr>
            <p:spPr>
              <a:xfrm>
                <a:off x="4816270" y="4845709"/>
                <a:ext cx="37407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(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𝑡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0EF348-85CC-43F3-8B5A-E5AFB832D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0" y="4845709"/>
                <a:ext cx="374077" cy="261610"/>
              </a:xfrm>
              <a:prstGeom prst="rect">
                <a:avLst/>
              </a:prstGeom>
              <a:blipFill>
                <a:blip r:embed="rId8"/>
                <a:stretch>
                  <a:fillRect l="-4918" t="-4651"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55B7A14-C2F1-469E-9CAA-BA8C4F40BD21}"/>
                  </a:ext>
                </a:extLst>
              </p:cNvPr>
              <p:cNvSpPr/>
              <p:nvPr/>
            </p:nvSpPr>
            <p:spPr>
              <a:xfrm>
                <a:off x="2393403" y="3240029"/>
                <a:ext cx="12661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solidFill>
                                <a:srgbClr val="00113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55B7A14-C2F1-469E-9CAA-BA8C4F40B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403" y="3240029"/>
                <a:ext cx="126618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AFDEBC-229A-43F9-89BC-34FA19766411}"/>
                  </a:ext>
                </a:extLst>
              </p:cNvPr>
              <p:cNvSpPr/>
              <p:nvPr/>
            </p:nvSpPr>
            <p:spPr>
              <a:xfrm>
                <a:off x="2399807" y="4107041"/>
                <a:ext cx="1266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solidFill>
                                <a:srgbClr val="00113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AFDEBC-229A-43F9-89BC-34FA19766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807" y="4107041"/>
                <a:ext cx="126650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3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53E679-B111-40A7-8CB8-8AAE981B26AB}"/>
              </a:ext>
            </a:extLst>
          </p:cNvPr>
          <p:cNvSpPr/>
          <p:nvPr/>
        </p:nvSpPr>
        <p:spPr>
          <a:xfrm>
            <a:off x="619970" y="3483675"/>
            <a:ext cx="2459409" cy="3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F78277-AA63-4BFE-827C-4158DDB80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FB9F-C8B5-4682-A460-4CB2C0374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Discrete-time baseband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7E15E37-1578-4594-BD0D-D03D99D1AE69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has bandwidth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has bandwidth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we can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at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</m:oMath>
                </a14:m>
                <a:r>
                  <a:rPr lang="en-US" dirty="0"/>
                  <a:t> w/o information loss (Shannon-Nyquist)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sinc</m:t>
                        </m:r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Substitute and sample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sinc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−ℓ]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inter-symbol interference (ISI)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Assume losses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delays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are time invariant: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[ℓ]=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sinc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sampled every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7E15E37-1578-4594-BD0D-D03D99D1AE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395" t="-1884" b="-9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interpolation - Sampling Theorem illustration - Signal Processing Stack  Exchange">
            <a:extLst>
              <a:ext uri="{FF2B5EF4-FFF2-40B4-BE49-F238E27FC236}">
                <a16:creationId xmlns:a16="http://schemas.microsoft.com/office/drawing/2014/main" id="{84AB9CE8-0865-4A1C-9676-ECC59B20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41" y="1351866"/>
            <a:ext cx="2315456" cy="17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E53DB-E4B3-4CF9-82EF-6E8F766B601A}"/>
                  </a:ext>
                </a:extLst>
              </p:cNvPr>
              <p:cNvSpPr txBox="1"/>
              <p:nvPr/>
            </p:nvSpPr>
            <p:spPr>
              <a:xfrm>
                <a:off x="6684436" y="1686811"/>
                <a:ext cx="496080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1/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E53DB-E4B3-4CF9-82EF-6E8F766B6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436" y="1686811"/>
                <a:ext cx="496080" cy="407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4FCAC9-53FA-40AC-B2DC-AFFC72F03201}"/>
              </a:ext>
            </a:extLst>
          </p:cNvPr>
          <p:cNvCxnSpPr>
            <a:cxnSpLocks/>
          </p:cNvCxnSpPr>
          <p:nvPr/>
        </p:nvCxnSpPr>
        <p:spPr>
          <a:xfrm>
            <a:off x="6786098" y="1995998"/>
            <a:ext cx="266730" cy="0"/>
          </a:xfrm>
          <a:prstGeom prst="straightConnector1">
            <a:avLst/>
          </a:prstGeom>
          <a:ln w="31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389CC0-8E5D-471D-924F-C2A5E073B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6664B-4556-4748-A841-818036FD2C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Fading: Time-varying channel (</a:t>
            </a:r>
            <a:r>
              <a:rPr lang="en-US" dirty="0" err="1"/>
              <a:t>cfr</a:t>
            </a:r>
            <a:r>
              <a:rPr lang="en-US" dirty="0"/>
              <a:t> slide 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22F9D88-A27B-409A-BE5C-ACAB68B586A0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practice, losses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delays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do depend on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this case,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sinc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How quickly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vary over time?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changes significantly over seconds (path loss)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main factor for rapid (</a:t>
                </a:r>
                <a:r>
                  <a:rPr lang="en-US" b="1" dirty="0">
                    <a:sym typeface="Wingdings" panose="05000000000000000000" pitchFamily="2" charset="2"/>
                  </a:rPr>
                  <a:t>phase</a:t>
                </a:r>
                <a:r>
                  <a:rPr lang="en-US" dirty="0">
                    <a:sym typeface="Wingdings" panose="05000000000000000000" pitchFamily="2" charset="2"/>
                  </a:rPr>
                  <a:t>) changes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dirty="0"/>
                  <a:t>, with speed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b="1" dirty="0"/>
                  <a:t>magnitude</a:t>
                </a:r>
                <a:r>
                  <a:rPr lang="en-US" dirty="0"/>
                  <a:t> changes at time-scale of </a:t>
                </a:r>
                <a:r>
                  <a:rPr lang="en-US" b="1" dirty="0"/>
                  <a:t>coherence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r>
                  <a:rPr lang="en-US" dirty="0"/>
                  <a:t> inversely proportional to the </a:t>
                </a:r>
                <a:r>
                  <a:rPr lang="en-US" b="1" dirty="0"/>
                  <a:t>Doppler spread</a:t>
                </a:r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b="0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Cfr</a:t>
                </a:r>
                <a:r>
                  <a:rPr lang="en-US" dirty="0"/>
                  <a:t> slide 6: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𝑓𝑣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22F9D88-A27B-409A-BE5C-ACAB68B58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395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23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459473-929F-4B52-A640-ACA228F57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349B9-C2E7-4E6A-8FBC-46F2F246EC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Delay spread: Frequency-varying channel (</a:t>
            </a:r>
            <a:r>
              <a:rPr lang="en-US" dirty="0" err="1"/>
              <a:t>cfr</a:t>
            </a:r>
            <a:r>
              <a:rPr lang="en-US" dirty="0"/>
              <a:t> slide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5EABE51-85A5-4030-B870-BDF70812E3C9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8308800" cy="2621022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Delay spread:</a:t>
                </a:r>
                <a:r>
                  <a:rPr lang="en-US" dirty="0"/>
                  <a:t> Difference in propagation time between longest and shortest path: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How does this impact the behavior of channel response in </a:t>
                </a:r>
                <a:r>
                  <a:rPr lang="en-US" i="1" dirty="0"/>
                  <a:t>frequency</a:t>
                </a:r>
                <a:r>
                  <a:rPr lang="en-US" dirty="0"/>
                  <a:t>?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Simple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den>
                    </m:f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den>
                            </m:f>
                          </m:sup>
                        </m:sSup>
                      </m:e>
                    </m:d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5EABE51-85A5-4030-B870-BDF70812E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8308800" cy="2621022"/>
              </a:xfrm>
              <a:blipFill>
                <a:blip r:embed="rId2"/>
                <a:stretch>
                  <a:fillRect l="-139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F06349-EC4E-4567-88E0-FCE1BBAE680B}"/>
              </a:ext>
            </a:extLst>
          </p:cNvPr>
          <p:cNvCxnSpPr/>
          <p:nvPr/>
        </p:nvCxnSpPr>
        <p:spPr>
          <a:xfrm flipV="1">
            <a:off x="3966784" y="3697068"/>
            <a:ext cx="0" cy="789410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61EF16-66E5-47FF-9A6D-9CD1ED8B7D83}"/>
              </a:ext>
            </a:extLst>
          </p:cNvPr>
          <p:cNvCxnSpPr>
            <a:cxnSpLocks/>
          </p:cNvCxnSpPr>
          <p:nvPr/>
        </p:nvCxnSpPr>
        <p:spPr>
          <a:xfrm>
            <a:off x="3966784" y="4486478"/>
            <a:ext cx="1420940" cy="0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825CFE-6889-481E-8415-CA55C3A400D4}"/>
              </a:ext>
            </a:extLst>
          </p:cNvPr>
          <p:cNvSpPr/>
          <p:nvPr/>
        </p:nvSpPr>
        <p:spPr>
          <a:xfrm>
            <a:off x="3973362" y="3966784"/>
            <a:ext cx="1249899" cy="517067"/>
          </a:xfrm>
          <a:custGeom>
            <a:avLst/>
            <a:gdLst>
              <a:gd name="connsiteX0" fmla="*/ 0 w 1249899"/>
              <a:gd name="connsiteY0" fmla="*/ 0 h 517067"/>
              <a:gd name="connsiteX1" fmla="*/ 263137 w 1249899"/>
              <a:gd name="connsiteY1" fmla="*/ 124990 h 517067"/>
              <a:gd name="connsiteX2" fmla="*/ 434176 w 1249899"/>
              <a:gd name="connsiteY2" fmla="*/ 394705 h 517067"/>
              <a:gd name="connsiteX3" fmla="*/ 552587 w 1249899"/>
              <a:gd name="connsiteY3" fmla="*/ 480224 h 517067"/>
              <a:gd name="connsiteX4" fmla="*/ 644685 w 1249899"/>
              <a:gd name="connsiteY4" fmla="*/ 513116 h 517067"/>
              <a:gd name="connsiteX5" fmla="*/ 835459 w 1249899"/>
              <a:gd name="connsiteY5" fmla="*/ 394705 h 517067"/>
              <a:gd name="connsiteX6" fmla="*/ 940714 w 1249899"/>
              <a:gd name="connsiteY6" fmla="*/ 138147 h 517067"/>
              <a:gd name="connsiteX7" fmla="*/ 1249899 w 1249899"/>
              <a:gd name="connsiteY7" fmla="*/ 13157 h 51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899" h="517067">
                <a:moveTo>
                  <a:pt x="0" y="0"/>
                </a:moveTo>
                <a:cubicBezTo>
                  <a:pt x="95387" y="29603"/>
                  <a:pt x="190774" y="59206"/>
                  <a:pt x="263137" y="124990"/>
                </a:cubicBezTo>
                <a:cubicBezTo>
                  <a:pt x="335500" y="190774"/>
                  <a:pt x="385934" y="335499"/>
                  <a:pt x="434176" y="394705"/>
                </a:cubicBezTo>
                <a:cubicBezTo>
                  <a:pt x="482418" y="453911"/>
                  <a:pt x="517502" y="460489"/>
                  <a:pt x="552587" y="480224"/>
                </a:cubicBezTo>
                <a:cubicBezTo>
                  <a:pt x="587672" y="499959"/>
                  <a:pt x="597540" y="527369"/>
                  <a:pt x="644685" y="513116"/>
                </a:cubicBezTo>
                <a:cubicBezTo>
                  <a:pt x="691830" y="498863"/>
                  <a:pt x="786121" y="457200"/>
                  <a:pt x="835459" y="394705"/>
                </a:cubicBezTo>
                <a:cubicBezTo>
                  <a:pt x="884797" y="332210"/>
                  <a:pt x="871641" y="201738"/>
                  <a:pt x="940714" y="138147"/>
                </a:cubicBezTo>
                <a:cubicBezTo>
                  <a:pt x="1009787" y="74556"/>
                  <a:pt x="1129843" y="43856"/>
                  <a:pt x="1249899" y="13157"/>
                </a:cubicBezTo>
              </a:path>
            </a:pathLst>
          </a:cu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4CC4A6-E413-4815-874F-299935A53324}"/>
                  </a:ext>
                </a:extLst>
              </p:cNvPr>
              <p:cNvSpPr/>
              <p:nvPr/>
            </p:nvSpPr>
            <p:spPr>
              <a:xfrm>
                <a:off x="3073642" y="3715944"/>
                <a:ext cx="85690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>
                              <a:solidFill>
                                <a:srgbClr val="0011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2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solidFill>
                                    <a:srgbClr val="00113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fr-FR" sz="1200" i="1">
                                      <a:solidFill>
                                        <a:srgbClr val="00113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200" i="1">
                                      <a:solidFill>
                                        <a:srgbClr val="001135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fr-FR" sz="1200" i="1">
                                      <a:solidFill>
                                        <a:srgbClr val="001135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fr-FR" sz="1200" i="1">
                                      <a:solidFill>
                                        <a:srgbClr val="00113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1200" i="1">
                              <a:solidFill>
                                <a:srgbClr val="00113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4CC4A6-E413-4815-874F-299935A53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642" y="3715944"/>
                <a:ext cx="856901" cy="276999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5EB83-3302-4917-BC6A-669BC059F060}"/>
              </a:ext>
            </a:extLst>
          </p:cNvPr>
          <p:cNvCxnSpPr/>
          <p:nvPr/>
        </p:nvCxnSpPr>
        <p:spPr>
          <a:xfrm>
            <a:off x="4598312" y="4374647"/>
            <a:ext cx="0" cy="190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AD8DDC-F874-416C-8E48-F9B6A5EAD260}"/>
                  </a:ext>
                </a:extLst>
              </p:cNvPr>
              <p:cNvSpPr txBox="1"/>
              <p:nvPr/>
            </p:nvSpPr>
            <p:spPr>
              <a:xfrm>
                <a:off x="4252813" y="4451808"/>
                <a:ext cx="758138" cy="600467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𝑊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fPr>
                        <m:num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Nokia Pure Text Light" panose="020B0403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Nokia Pure Text Light" panose="020B0403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Nokia Pure Text Light" panose="020B0403020202020204" pitchFamily="34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AD8DDC-F874-416C-8E48-F9B6A5EA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813" y="4451808"/>
                <a:ext cx="758138" cy="600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0620F9-02FD-4BEB-AA9E-8151440074AF}"/>
                  </a:ext>
                </a:extLst>
              </p:cNvPr>
              <p:cNvSpPr txBox="1"/>
              <p:nvPr/>
            </p:nvSpPr>
            <p:spPr>
              <a:xfrm>
                <a:off x="5777246" y="3828501"/>
                <a:ext cx="3044017" cy="908244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4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In general, 𝐻(𝑓) changes “significantly” when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𝑓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changes by </a:t>
                </a:r>
                <a:r>
                  <a:rPr lang="en-US" sz="14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coherence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𝑊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𝑐</m:t>
                        </m:r>
                      </m:sub>
                    </m:sSub>
                    <m:r>
                      <a:rPr lang="fr-FR" sz="1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sz="14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0620F9-02FD-4BEB-AA9E-815144007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246" y="3828501"/>
                <a:ext cx="3044017" cy="908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2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3B331B-A449-467C-A91C-CF66C1633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538CE-4747-4946-80B8-1B774EDE8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4 main 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B140B44-8D19-4B4D-873A-A2E16CDE43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2934679"/>
                  </p:ext>
                </p:extLst>
              </p:nvPr>
            </p:nvGraphicFramePr>
            <p:xfrm>
              <a:off x="657842" y="1548422"/>
              <a:ext cx="7630965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3655">
                      <a:extLst>
                        <a:ext uri="{9D8B030D-6E8A-4147-A177-3AD203B41FA5}">
                          <a16:colId xmlns:a16="http://schemas.microsoft.com/office/drawing/2014/main" val="3889961428"/>
                        </a:ext>
                      </a:extLst>
                    </a:gridCol>
                    <a:gridCol w="2543655">
                      <a:extLst>
                        <a:ext uri="{9D8B030D-6E8A-4147-A177-3AD203B41FA5}">
                          <a16:colId xmlns:a16="http://schemas.microsoft.com/office/drawing/2014/main" val="4117469848"/>
                        </a:ext>
                      </a:extLst>
                    </a:gridCol>
                    <a:gridCol w="2543655">
                      <a:extLst>
                        <a:ext uri="{9D8B030D-6E8A-4147-A177-3AD203B41FA5}">
                          <a16:colId xmlns:a16="http://schemas.microsoft.com/office/drawing/2014/main" val="14226556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Relationship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812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tx2"/>
                              </a:solidFill>
                            </a:rPr>
                            <a:t>Coherence time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: time during which channel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can</a:t>
                          </a:r>
                          <a:r>
                            <a:rPr lang="en-US" sz="1400" baseline="0" dirty="0">
                              <a:solidFill>
                                <a:schemeClr val="tx2"/>
                              </a:solidFill>
                            </a:rPr>
                            <a:t> be considered as constant</a:t>
                          </a:r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tx2"/>
                              </a:solidFill>
                            </a:rPr>
                            <a:t>Doppler spread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Δf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of incoming</a:t>
                          </a:r>
                          <a:r>
                            <a:rPr lang="en-US" sz="1400" baseline="0" dirty="0">
                              <a:solidFill>
                                <a:schemeClr val="tx2"/>
                              </a:solidFill>
                            </a:rPr>
                            <a:t> paths</a:t>
                          </a:r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fr-FR" sz="1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fr-FR" sz="1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fr-FR" sz="1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6759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tx2"/>
                              </a:solidFill>
                            </a:rPr>
                            <a:t>Delay spread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: max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propagation delay between two paths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tx2"/>
                              </a:solidFill>
                            </a:rPr>
                            <a:t>Coherence bandwidth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>
                              <a:solidFill>
                                <a:schemeClr val="tx2"/>
                              </a:solidFill>
                            </a:rPr>
                            <a:t>: </a:t>
                          </a:r>
                          <a:r>
                            <a:rPr lang="en-US" sz="1400" dirty="0" err="1">
                              <a:solidFill>
                                <a:schemeClr val="tx2"/>
                              </a:solidFill>
                            </a:rPr>
                            <a:t>bw</a:t>
                          </a:r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over which channel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can be considered </a:t>
                          </a:r>
                          <a:r>
                            <a:rPr lang="en-US" sz="1400" baseline="0" dirty="0">
                              <a:solidFill>
                                <a:schemeClr val="tx2"/>
                              </a:solidFill>
                            </a:rPr>
                            <a:t>constant </a:t>
                          </a:r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fr-FR" sz="1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1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fr-FR" sz="1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fr-FR" sz="1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9837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B140B44-8D19-4B4D-873A-A2E16CDE43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2934679"/>
                  </p:ext>
                </p:extLst>
              </p:nvPr>
            </p:nvGraphicFramePr>
            <p:xfrm>
              <a:off x="657842" y="1548422"/>
              <a:ext cx="7630965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3655">
                      <a:extLst>
                        <a:ext uri="{9D8B030D-6E8A-4147-A177-3AD203B41FA5}">
                          <a16:colId xmlns:a16="http://schemas.microsoft.com/office/drawing/2014/main" val="3889961428"/>
                        </a:ext>
                      </a:extLst>
                    </a:gridCol>
                    <a:gridCol w="2543655">
                      <a:extLst>
                        <a:ext uri="{9D8B030D-6E8A-4147-A177-3AD203B41FA5}">
                          <a16:colId xmlns:a16="http://schemas.microsoft.com/office/drawing/2014/main" val="4117469848"/>
                        </a:ext>
                      </a:extLst>
                    </a:gridCol>
                    <a:gridCol w="2543655">
                      <a:extLst>
                        <a:ext uri="{9D8B030D-6E8A-4147-A177-3AD203B41FA5}">
                          <a16:colId xmlns:a16="http://schemas.microsoft.com/office/drawing/2014/main" val="14226556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Relationship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812422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" t="-53333" r="-200718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80" t="-53333" r="-101199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3333" r="-957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675908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" t="-153333" r="-200718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80" t="-153333" r="-101199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53333" r="-957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9837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398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3EB401-1999-4C3D-B58B-F04784630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8BB73-8B61-4D32-8CD4-8DA4395597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1DCB34E-4F96-44C5-89DE-EBE412783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8280552"/>
                  </p:ext>
                </p:extLst>
              </p:nvPr>
            </p:nvGraphicFramePr>
            <p:xfrm>
              <a:off x="1524000" y="1269961"/>
              <a:ext cx="6096000" cy="3241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58593252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288582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Type of channel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Characteristics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067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Fast fading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delay requirements </a:t>
                          </a:r>
                          <a:r>
                            <a:rPr lang="en-US" sz="1400" dirty="0">
                              <a:solidFill>
                                <a:schemeClr val="tx2"/>
                              </a:solidFill>
                              <a:sym typeface="Wingdings" panose="05000000000000000000" pitchFamily="2" charset="2"/>
                            </a:rPr>
                            <a:t> coded symbol can be sent over different realizations of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h</m:t>
                              </m:r>
                            </m:oMath>
                          </a14:m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9366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Slow fading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delay requirements </a:t>
                          </a:r>
                          <a:r>
                            <a:rPr lang="en-US" sz="1400" dirty="0">
                              <a:solidFill>
                                <a:schemeClr val="tx2"/>
                              </a:solidFill>
                              <a:sym typeface="Wingdings" panose="05000000000000000000" pitchFamily="2" charset="2"/>
                            </a:rPr>
                            <a:t> coded symbol experience the same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h</m:t>
                              </m:r>
                            </m:oMath>
                          </a14:m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54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Flat fading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≪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US" sz="1400" dirty="0">
                              <a:solidFill>
                                <a:schemeClr val="tx2"/>
                              </a:solidFill>
                              <a:sym typeface="Wingdings" panose="05000000000000000000" pitchFamily="2" charset="2"/>
                            </a:rPr>
                            <a:t> signal “sees” a flat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𝐻</m:t>
                              </m:r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oMath>
                          </a14:m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1691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Frequency-selective fading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≫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US" sz="1400" dirty="0">
                              <a:solidFill>
                                <a:schemeClr val="tx2"/>
                              </a:solidFill>
                              <a:sym typeface="Wingdings" panose="05000000000000000000" pitchFamily="2" charset="2"/>
                            </a:rPr>
                            <a:t> different</a:t>
                          </a:r>
                          <a:r>
                            <a:rPr lang="en-US" sz="1400" baseline="0" dirty="0">
                              <a:solidFill>
                                <a:schemeClr val="tx2"/>
                              </a:solidFill>
                              <a:sym typeface="Wingdings" panose="05000000000000000000" pitchFamily="2" charset="2"/>
                            </a:rPr>
                            <a:t> frequencies of same signal are distorted in different ways</a:t>
                          </a:r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1104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Under-spread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≫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US" sz="1400" dirty="0">
                              <a:solidFill>
                                <a:schemeClr val="tx2"/>
                              </a:solidFill>
                              <a:sym typeface="Wingdings" panose="05000000000000000000" pitchFamily="2" charset="2"/>
                            </a:rPr>
                            <a:t>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h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 can be considered as constant over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4703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1DCB34E-4F96-44C5-89DE-EBE412783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8280552"/>
                  </p:ext>
                </p:extLst>
              </p:nvPr>
            </p:nvGraphicFramePr>
            <p:xfrm>
              <a:off x="1524000" y="1269961"/>
              <a:ext cx="6096000" cy="3241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58593252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2885826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Type of channel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Characteristics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06755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Fast fading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51667" r="-1000" b="-30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3664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Slow fading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214118" r="-1000" b="-32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4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Flat fading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437705" r="-1000" b="-35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16910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Frequency-selective fading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273333" r="-1000" b="-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110483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2"/>
                              </a:solidFill>
                            </a:rPr>
                            <a:t>Under-spread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527059" r="-1000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7038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6523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ADA90D-AA01-45AF-B547-FBA791E83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600" y="2026694"/>
            <a:ext cx="8244000" cy="1197296"/>
          </a:xfrm>
        </p:spPr>
        <p:txBody>
          <a:bodyPr/>
          <a:lstStyle/>
          <a:p>
            <a:pPr algn="ctr"/>
            <a:r>
              <a:rPr lang="en-US" dirty="0"/>
              <a:t>Part 2: Eliminating ISI via OFDM</a:t>
            </a: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latin typeface="Nokia Pure Headline Ultra Light" panose="020B0204020202020204" pitchFamily="34" charset="0"/>
              </a:rPr>
              <a:t>March 22, 2023</a:t>
            </a:r>
          </a:p>
        </p:txBody>
      </p:sp>
    </p:spTree>
    <p:extLst>
      <p:ext uri="{BB962C8B-B14F-4D97-AF65-F5344CB8AC3E}">
        <p14:creationId xmlns:p14="http://schemas.microsoft.com/office/powerpoint/2010/main" val="2220511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CA1DC-B31E-43EA-B861-31764D4F7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2C56E-4BCA-4D9B-B173-5878BAB34F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Inter-symbol interference (ISI)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2D9BC2B-D9C6-4D3F-8DC3-F38DA766E4F0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2067639"/>
                <a:ext cx="8308800" cy="240883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Transmit complex symbols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Wireless channel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 complex symbols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dirty="0"/>
                  <a:t>:</a:t>
                </a:r>
                <a:br>
                  <a:rPr lang="fr-FR" dirty="0"/>
                </a:br>
                <a14:m>
                  <m:oMath xmlns:m="http://schemas.openxmlformats.org/officeDocument/2006/math">
                    <m:r>
                      <a:rPr lang="fr-F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−ℓ]</m:t>
                        </m:r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anose="05000000000000000000" pitchFamily="2" charset="2"/>
                  </a:rPr>
                  <a:t> inter-symbol interference (IS)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Wish: </a:t>
                </a:r>
                <a:r>
                  <a:rPr lang="en-US" dirty="0"/>
                  <a:t>eliminate ISI and obtain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(aka eliminate ISI)?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Benefit: </a:t>
                </a:r>
                <a:r>
                  <a:rPr lang="en-US" dirty="0"/>
                  <a:t>simpler receiver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2D9BC2B-D9C6-4D3F-8DC3-F38DA766E4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2067639"/>
                <a:ext cx="8308800" cy="2408830"/>
              </a:xfrm>
              <a:blipFill>
                <a:blip r:embed="rId2"/>
                <a:stretch>
                  <a:fillRect l="-139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710891-053C-4C97-AB1D-F18C3EA4C154}"/>
                  </a:ext>
                </a:extLst>
              </p:cNvPr>
              <p:cNvSpPr/>
              <p:nvPr/>
            </p:nvSpPr>
            <p:spPr>
              <a:xfrm>
                <a:off x="1794681" y="1385248"/>
                <a:ext cx="661916" cy="436728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710891-053C-4C97-AB1D-F18C3EA4C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681" y="1385248"/>
                <a:ext cx="661916" cy="436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F7678C-23C3-4F61-8B0D-45290033E00E}"/>
                  </a:ext>
                </a:extLst>
              </p:cNvPr>
              <p:cNvSpPr/>
              <p:nvPr/>
            </p:nvSpPr>
            <p:spPr>
              <a:xfrm>
                <a:off x="2916072" y="1385248"/>
                <a:ext cx="661916" cy="436728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F7678C-23C3-4F61-8B0D-45290033E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72" y="1385248"/>
                <a:ext cx="661916" cy="436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311C69-FF12-4E31-B81B-CA6D85A6466F}"/>
                  </a:ext>
                </a:extLst>
              </p:cNvPr>
              <p:cNvSpPr/>
              <p:nvPr/>
            </p:nvSpPr>
            <p:spPr>
              <a:xfrm>
                <a:off x="4180764" y="1385248"/>
                <a:ext cx="661916" cy="436728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311C69-FF12-4E31-B81B-CA6D85A64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764" y="1385248"/>
                <a:ext cx="661916" cy="436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2B0134-D893-42FA-A8FC-BA2490FA6F14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456597" y="1603612"/>
            <a:ext cx="459475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C8B0C2-EE46-4267-B36B-D607F294983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577988" y="1603612"/>
            <a:ext cx="602776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35E1BF-46B0-4BF3-8495-459D76B21091}"/>
                  </a:ext>
                </a:extLst>
              </p:cNvPr>
              <p:cNvSpPr txBox="1"/>
              <p:nvPr/>
            </p:nvSpPr>
            <p:spPr>
              <a:xfrm>
                <a:off x="3558106" y="985673"/>
                <a:ext cx="641761" cy="33007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noise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𝑛</m:t>
                    </m:r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35E1BF-46B0-4BF3-8495-459D76B21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106" y="985673"/>
                <a:ext cx="641761" cy="330072"/>
              </a:xfrm>
              <a:prstGeom prst="rect">
                <a:avLst/>
              </a:prstGeom>
              <a:blipFill>
                <a:blip r:embed="rId6"/>
                <a:stretch>
                  <a:fillRect l="-381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7FC51D-4E64-4332-812F-83F122709A3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878987" y="1315745"/>
            <a:ext cx="0" cy="287867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114AFB8-01C9-41BD-B32A-F9E4E2940AD4}"/>
                  </a:ext>
                </a:extLst>
              </p:cNvPr>
              <p:cNvSpPr/>
              <p:nvPr/>
            </p:nvSpPr>
            <p:spPr>
              <a:xfrm>
                <a:off x="2477069" y="1314147"/>
                <a:ext cx="362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⋆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114AFB8-01C9-41BD-B32A-F9E4E2940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069" y="1314147"/>
                <a:ext cx="3626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47C8DC4-C6DD-4BC1-A632-075E1E7AB80A}"/>
              </a:ext>
            </a:extLst>
          </p:cNvPr>
          <p:cNvSpPr txBox="1"/>
          <p:nvPr/>
        </p:nvSpPr>
        <p:spPr>
          <a:xfrm>
            <a:off x="1968409" y="1075648"/>
            <a:ext cx="30570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FD501F-223D-4B65-8A08-866790C43870}"/>
              </a:ext>
            </a:extLst>
          </p:cNvPr>
          <p:cNvSpPr txBox="1"/>
          <p:nvPr/>
        </p:nvSpPr>
        <p:spPr>
          <a:xfrm>
            <a:off x="2930476" y="1097381"/>
            <a:ext cx="674397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channel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7F64C4-B8AB-4AB4-BA8A-762F952A2FAD}"/>
              </a:ext>
            </a:extLst>
          </p:cNvPr>
          <p:cNvSpPr txBox="1"/>
          <p:nvPr/>
        </p:nvSpPr>
        <p:spPr>
          <a:xfrm>
            <a:off x="4350906" y="1071356"/>
            <a:ext cx="307310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383206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ADA90D-AA01-45AF-B547-FBA791E83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600" y="2026694"/>
            <a:ext cx="8244000" cy="1197296"/>
          </a:xfrm>
        </p:spPr>
        <p:txBody>
          <a:bodyPr/>
          <a:lstStyle/>
          <a:p>
            <a:pPr algn="ctr"/>
            <a:r>
              <a:rPr lang="en-US" dirty="0"/>
              <a:t>Part 1: Communication channel</a:t>
            </a: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latin typeface="Nokia Pure Headline Ultra Light" panose="020B0204020202020204" pitchFamily="34" charset="0"/>
              </a:rPr>
              <a:t>March 16, 2022</a:t>
            </a:r>
          </a:p>
        </p:txBody>
      </p:sp>
    </p:spTree>
    <p:extLst>
      <p:ext uri="{BB962C8B-B14F-4D97-AF65-F5344CB8AC3E}">
        <p14:creationId xmlns:p14="http://schemas.microsoft.com/office/powerpoint/2010/main" val="394427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36708-CE6A-4F99-ADA4-D4729619E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35A8-2F40-47CF-B03B-F4E2FB01DF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Main ingredients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998B315-A9D5-43DE-889A-FBE044C263AC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6474519" cy="2696185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ym typeface="Wingdings" panose="05000000000000000000" pitchFamily="2" charset="2"/>
                  </a:rPr>
                  <a:t>Def: </a:t>
                </a:r>
                <a:r>
                  <a:rPr lang="en-US" dirty="0">
                    <a:sym typeface="Wingdings" panose="05000000000000000000" pitchFamily="2" charset="2"/>
                  </a:rPr>
                  <a:t>Convolution: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⋆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.  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−ℓ]</m:t>
                        </m:r>
                      </m:e>
                    </m:nary>
                  </m:oMath>
                </a14:m>
                <a:r>
                  <a:rPr lang="en-US" dirty="0"/>
                  <a:t>. Supposes infinite support for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Def: </a:t>
                </a:r>
                <a:r>
                  <a:rPr lang="en-US" dirty="0"/>
                  <a:t>Circular convolution: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FR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⊗</m:t>
                    </m:r>
                    <m:r>
                      <a:rPr lang="fr-F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.  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−ℓ,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/>
                  <a:t>.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length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998B315-A9D5-43DE-889A-FBE044C26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6474519" cy="2696185"/>
              </a:xfrm>
              <a:blipFill>
                <a:blip r:embed="rId2"/>
                <a:stretch>
                  <a:fillRect l="-1789" t="-2262" b="-17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11587CF-A253-4C2B-BDD6-71AF599DF59A}"/>
                  </a:ext>
                </a:extLst>
              </p:cNvPr>
              <p:cNvSpPr/>
              <p:nvPr/>
            </p:nvSpPr>
            <p:spPr>
              <a:xfrm>
                <a:off x="3343702" y="3831284"/>
                <a:ext cx="470848" cy="432484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11587CF-A253-4C2B-BDD6-71AF599DF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02" y="3831284"/>
                <a:ext cx="470848" cy="432484"/>
              </a:xfrm>
              <a:prstGeom prst="rect">
                <a:avLst/>
              </a:prstGeom>
              <a:blipFill>
                <a:blip r:embed="rId3"/>
                <a:stretch>
                  <a:fillRect l="-5128" r="-3846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5C5CBE2-FA2E-4A6D-B145-F39740C44652}"/>
                  </a:ext>
                </a:extLst>
              </p:cNvPr>
              <p:cNvSpPr/>
              <p:nvPr/>
            </p:nvSpPr>
            <p:spPr>
              <a:xfrm>
                <a:off x="3814550" y="3831284"/>
                <a:ext cx="470848" cy="432484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5C5CBE2-FA2E-4A6D-B145-F39740C44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550" y="3831284"/>
                <a:ext cx="470848" cy="432484"/>
              </a:xfrm>
              <a:prstGeom prst="rect">
                <a:avLst/>
              </a:prstGeom>
              <a:blipFill>
                <a:blip r:embed="rId4"/>
                <a:stretch>
                  <a:fillRect l="-5128" r="-3846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7E0A88-C0B2-4EC7-B676-2F5A35D2D360}"/>
                  </a:ext>
                </a:extLst>
              </p:cNvPr>
              <p:cNvSpPr/>
              <p:nvPr/>
            </p:nvSpPr>
            <p:spPr>
              <a:xfrm>
                <a:off x="2872854" y="3831284"/>
                <a:ext cx="470848" cy="432484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7E0A88-C0B2-4EC7-B676-2F5A35D2D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54" y="3831284"/>
                <a:ext cx="470848" cy="432484"/>
              </a:xfrm>
              <a:prstGeom prst="rect">
                <a:avLst/>
              </a:prstGeom>
              <a:blipFill>
                <a:blip r:embed="rId5"/>
                <a:stretch>
                  <a:fillRect l="-5063" r="-2532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8361F5-F557-41E0-ADAC-B3898E4D0CD9}"/>
                  </a:ext>
                </a:extLst>
              </p:cNvPr>
              <p:cNvSpPr/>
              <p:nvPr/>
            </p:nvSpPr>
            <p:spPr>
              <a:xfrm>
                <a:off x="4285398" y="3831284"/>
                <a:ext cx="470848" cy="432484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8361F5-F557-41E0-ADAC-B3898E4D0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98" y="3831284"/>
                <a:ext cx="470848" cy="432484"/>
              </a:xfrm>
              <a:prstGeom prst="rect">
                <a:avLst/>
              </a:prstGeom>
              <a:blipFill>
                <a:blip r:embed="rId6"/>
                <a:stretch>
                  <a:fillRect l="-5128" r="-3846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8F595E-340E-4603-91CD-BBC3562B3396}"/>
                  </a:ext>
                </a:extLst>
              </p:cNvPr>
              <p:cNvSpPr/>
              <p:nvPr/>
            </p:nvSpPr>
            <p:spPr>
              <a:xfrm>
                <a:off x="3343702" y="4473338"/>
                <a:ext cx="470848" cy="43248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8F595E-340E-4603-91CD-BBC3562B3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02" y="4473338"/>
                <a:ext cx="470848" cy="432484"/>
              </a:xfrm>
              <a:prstGeom prst="rect">
                <a:avLst/>
              </a:prstGeom>
              <a:blipFill>
                <a:blip r:embed="rId7"/>
                <a:stretch>
                  <a:fillRect l="-10256" r="-2564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F6F5E0-1BDF-40BA-A26E-B6B7B2B30F7D}"/>
                  </a:ext>
                </a:extLst>
              </p:cNvPr>
              <p:cNvSpPr/>
              <p:nvPr/>
            </p:nvSpPr>
            <p:spPr>
              <a:xfrm>
                <a:off x="3814550" y="4473338"/>
                <a:ext cx="470848" cy="43248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F6F5E0-1BDF-40BA-A26E-B6B7B2B30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550" y="4473338"/>
                <a:ext cx="470848" cy="432484"/>
              </a:xfrm>
              <a:prstGeom prst="rect">
                <a:avLst/>
              </a:prstGeom>
              <a:blipFill>
                <a:blip r:embed="rId8"/>
                <a:stretch>
                  <a:fillRect l="-10256" r="-3846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4F20D05-EEAE-4AC4-AC5B-692F009673C9}"/>
                  </a:ext>
                </a:extLst>
              </p:cNvPr>
              <p:cNvSpPr/>
              <p:nvPr/>
            </p:nvSpPr>
            <p:spPr>
              <a:xfrm>
                <a:off x="2872854" y="4473338"/>
                <a:ext cx="470848" cy="43248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4F20D05-EEAE-4AC4-AC5B-692F0096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54" y="4473338"/>
                <a:ext cx="470848" cy="432484"/>
              </a:xfrm>
              <a:prstGeom prst="rect">
                <a:avLst/>
              </a:prstGeom>
              <a:blipFill>
                <a:blip r:embed="rId9"/>
                <a:stretch>
                  <a:fillRect l="-8861" r="-2532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E66C12-387C-494F-B0C7-65467D918BB9}"/>
                  </a:ext>
                </a:extLst>
              </p:cNvPr>
              <p:cNvSpPr/>
              <p:nvPr/>
            </p:nvSpPr>
            <p:spPr>
              <a:xfrm>
                <a:off x="4285398" y="4473338"/>
                <a:ext cx="470848" cy="43248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E66C12-387C-494F-B0C7-65467D918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98" y="4473338"/>
                <a:ext cx="470848" cy="432484"/>
              </a:xfrm>
              <a:prstGeom prst="rect">
                <a:avLst/>
              </a:prstGeom>
              <a:blipFill>
                <a:blip r:embed="rId10"/>
                <a:stretch>
                  <a:fillRect l="-10256" r="-3846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EDC118-62D2-425A-883D-0BB9EBCD9033}"/>
                  </a:ext>
                </a:extLst>
              </p:cNvPr>
              <p:cNvSpPr txBox="1"/>
              <p:nvPr/>
            </p:nvSpPr>
            <p:spPr>
              <a:xfrm>
                <a:off x="2961035" y="4213422"/>
                <a:ext cx="294486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EDC118-62D2-425A-883D-0BB9EBCD9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035" y="4213422"/>
                <a:ext cx="294486" cy="4070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7A9EC4-0D88-4636-BD6E-25EF54629C57}"/>
                  </a:ext>
                </a:extLst>
              </p:cNvPr>
              <p:cNvSpPr txBox="1"/>
              <p:nvPr/>
            </p:nvSpPr>
            <p:spPr>
              <a:xfrm>
                <a:off x="3447807" y="4215694"/>
                <a:ext cx="294486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7A9EC4-0D88-4636-BD6E-25EF54629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807" y="4215694"/>
                <a:ext cx="294486" cy="4070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9DBF98-BEF8-458F-AB73-535407347089}"/>
                  </a:ext>
                </a:extLst>
              </p:cNvPr>
              <p:cNvSpPr txBox="1"/>
              <p:nvPr/>
            </p:nvSpPr>
            <p:spPr>
              <a:xfrm>
                <a:off x="3918654" y="4215694"/>
                <a:ext cx="294486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9DBF98-BEF8-458F-AB73-53540734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654" y="4215694"/>
                <a:ext cx="294486" cy="4070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E89E26-06CA-48C5-8D1D-273F1D2519B1}"/>
                  </a:ext>
                </a:extLst>
              </p:cNvPr>
              <p:cNvSpPr txBox="1"/>
              <p:nvPr/>
            </p:nvSpPr>
            <p:spPr>
              <a:xfrm>
                <a:off x="4355380" y="4215694"/>
                <a:ext cx="294486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E89E26-06CA-48C5-8D1D-273F1D251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80" y="4215694"/>
                <a:ext cx="294486" cy="4070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455A22-8B77-4A9D-B2A8-71D3CE085178}"/>
                  </a:ext>
                </a:extLst>
              </p:cNvPr>
              <p:cNvSpPr txBox="1"/>
              <p:nvPr/>
            </p:nvSpPr>
            <p:spPr>
              <a:xfrm>
                <a:off x="4796126" y="4179302"/>
                <a:ext cx="784620" cy="46857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=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[0]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455A22-8B77-4A9D-B2A8-71D3CE085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126" y="4179302"/>
                <a:ext cx="784620" cy="4685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45715C-3040-4CDA-BD7E-DFD6918B9754}"/>
                  </a:ext>
                </a:extLst>
              </p:cNvPr>
              <p:cNvSpPr txBox="1"/>
              <p:nvPr/>
            </p:nvSpPr>
            <p:spPr>
              <a:xfrm>
                <a:off x="2479364" y="4150353"/>
                <a:ext cx="366621" cy="499349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∑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45715C-3040-4CDA-BD7E-DFD6918B9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64" y="4150353"/>
                <a:ext cx="366621" cy="499349"/>
              </a:xfrm>
              <a:prstGeom prst="rect">
                <a:avLst/>
              </a:prstGeom>
              <a:blipFill>
                <a:blip r:embed="rId16"/>
                <a:stretch>
                  <a:fillRect l="-1667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722EFD-1584-42D7-9CD3-8CA4DF3AF21A}"/>
                  </a:ext>
                </a:extLst>
              </p:cNvPr>
              <p:cNvSpPr txBox="1"/>
              <p:nvPr/>
            </p:nvSpPr>
            <p:spPr>
              <a:xfrm>
                <a:off x="1375010" y="2095592"/>
                <a:ext cx="294486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722EFD-1584-42D7-9CD3-8CA4DF3A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010" y="2095592"/>
                <a:ext cx="294486" cy="4070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BE0868-5437-401A-97A4-DFB04B6560A6}"/>
                  </a:ext>
                </a:extLst>
              </p:cNvPr>
              <p:cNvSpPr txBox="1"/>
              <p:nvPr/>
            </p:nvSpPr>
            <p:spPr>
              <a:xfrm>
                <a:off x="1970966" y="2097864"/>
                <a:ext cx="294486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BE0868-5437-401A-97A4-DFB04B656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66" y="2097864"/>
                <a:ext cx="294486" cy="4070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67C1A88-36AC-4DA8-AA2D-BD977D074A04}"/>
                  </a:ext>
                </a:extLst>
              </p:cNvPr>
              <p:cNvSpPr txBox="1"/>
              <p:nvPr/>
            </p:nvSpPr>
            <p:spPr>
              <a:xfrm>
                <a:off x="2564714" y="2097864"/>
                <a:ext cx="294486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67C1A88-36AC-4DA8-AA2D-BD977D074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14" y="2097864"/>
                <a:ext cx="294486" cy="4070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5361A2-1C7A-434A-8A9F-10EBE90A3B02}"/>
                  </a:ext>
                </a:extLst>
              </p:cNvPr>
              <p:cNvSpPr txBox="1"/>
              <p:nvPr/>
            </p:nvSpPr>
            <p:spPr>
              <a:xfrm>
                <a:off x="3131019" y="2097864"/>
                <a:ext cx="294486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5361A2-1C7A-434A-8A9F-10EBE90A3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019" y="2097864"/>
                <a:ext cx="294486" cy="4070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03CF3-2347-41BF-AE24-F05987E54E18}"/>
                  </a:ext>
                </a:extLst>
              </p:cNvPr>
              <p:cNvSpPr txBox="1"/>
              <p:nvPr/>
            </p:nvSpPr>
            <p:spPr>
              <a:xfrm>
                <a:off x="3646831" y="2061472"/>
                <a:ext cx="784620" cy="46857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=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[0]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03CF3-2347-41BF-AE24-F05987E54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831" y="2061472"/>
                <a:ext cx="784620" cy="46857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C64EA3-63AD-4CC5-BA4B-C3C422C079BB}"/>
                  </a:ext>
                </a:extLst>
              </p:cNvPr>
              <p:cNvSpPr txBox="1"/>
              <p:nvPr/>
            </p:nvSpPr>
            <p:spPr>
              <a:xfrm>
                <a:off x="735958" y="2050314"/>
                <a:ext cx="366621" cy="499349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∑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C64EA3-63AD-4CC5-BA4B-C3C422C07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58" y="2050314"/>
                <a:ext cx="366621" cy="499349"/>
              </a:xfrm>
              <a:prstGeom prst="rect">
                <a:avLst/>
              </a:prstGeom>
              <a:blipFill>
                <a:blip r:embed="rId20"/>
                <a:stretch>
                  <a:fillRect l="-1667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A2C8E61-F10B-48DD-9703-12FD67A03364}"/>
                  </a:ext>
                </a:extLst>
              </p:cNvPr>
              <p:cNvSpPr/>
              <p:nvPr/>
            </p:nvSpPr>
            <p:spPr>
              <a:xfrm>
                <a:off x="2422478" y="1713606"/>
                <a:ext cx="597619" cy="432484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[−1]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A2C8E61-F10B-48DD-9703-12FD67A03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478" y="1713606"/>
                <a:ext cx="597619" cy="432484"/>
              </a:xfrm>
              <a:prstGeom prst="rect">
                <a:avLst/>
              </a:prstGeom>
              <a:blipFill>
                <a:blip r:embed="rId21"/>
                <a:stretch>
                  <a:fillRect l="-6061" r="-5051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4FBE6F3-D2F2-41EB-8107-AC26FDC0943C}"/>
                  </a:ext>
                </a:extLst>
              </p:cNvPr>
              <p:cNvSpPr/>
              <p:nvPr/>
            </p:nvSpPr>
            <p:spPr>
              <a:xfrm>
                <a:off x="1826466" y="1713454"/>
                <a:ext cx="597619" cy="432484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[−2]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4FBE6F3-D2F2-41EB-8107-AC26FDC0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466" y="1713454"/>
                <a:ext cx="597619" cy="432484"/>
              </a:xfrm>
              <a:prstGeom prst="rect">
                <a:avLst/>
              </a:prstGeom>
              <a:blipFill>
                <a:blip r:embed="rId22"/>
                <a:stretch>
                  <a:fillRect l="-6061" r="-5051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6488D90-A21F-4767-82A6-92D984C688E8}"/>
                  </a:ext>
                </a:extLst>
              </p:cNvPr>
              <p:cNvSpPr/>
              <p:nvPr/>
            </p:nvSpPr>
            <p:spPr>
              <a:xfrm>
                <a:off x="1228236" y="1715726"/>
                <a:ext cx="597619" cy="430212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[−3]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6488D90-A21F-4767-82A6-92D984C68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36" y="1715726"/>
                <a:ext cx="597619" cy="430212"/>
              </a:xfrm>
              <a:prstGeom prst="rect">
                <a:avLst/>
              </a:prstGeom>
              <a:blipFill>
                <a:blip r:embed="rId23"/>
                <a:stretch>
                  <a:fillRect l="-5000" r="-5000"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9007EA6-6DF5-44AE-9557-99ECB64CC477}"/>
                  </a:ext>
                </a:extLst>
              </p:cNvPr>
              <p:cNvSpPr/>
              <p:nvPr/>
            </p:nvSpPr>
            <p:spPr>
              <a:xfrm>
                <a:off x="4205940" y="1713454"/>
                <a:ext cx="597619" cy="432484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9007EA6-6DF5-44AE-9557-99ECB64CC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940" y="1713454"/>
                <a:ext cx="597619" cy="43248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9D9C5B-D7E2-427B-822E-93CDA2C6F5B6}"/>
                  </a:ext>
                </a:extLst>
              </p:cNvPr>
              <p:cNvSpPr/>
              <p:nvPr/>
            </p:nvSpPr>
            <p:spPr>
              <a:xfrm>
                <a:off x="3604113" y="1713454"/>
                <a:ext cx="597619" cy="432484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9D9C5B-D7E2-427B-822E-93CDA2C6F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113" y="1713454"/>
                <a:ext cx="597619" cy="43248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A480614-B91F-4466-B089-F9E48AB33875}"/>
                  </a:ext>
                </a:extLst>
              </p:cNvPr>
              <p:cNvSpPr/>
              <p:nvPr/>
            </p:nvSpPr>
            <p:spPr>
              <a:xfrm>
                <a:off x="3012691" y="1715726"/>
                <a:ext cx="597619" cy="430212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A480614-B91F-4466-B089-F9E48AB33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91" y="1715726"/>
                <a:ext cx="597619" cy="43021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A1B9B3-DD29-401D-AED3-82B1C10593D1}"/>
                  </a:ext>
                </a:extLst>
              </p:cNvPr>
              <p:cNvSpPr/>
              <p:nvPr/>
            </p:nvSpPr>
            <p:spPr>
              <a:xfrm>
                <a:off x="2415072" y="2393582"/>
                <a:ext cx="597619" cy="43248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A1B9B3-DD29-401D-AED3-82B1C1059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072" y="2393582"/>
                <a:ext cx="597619" cy="43248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5B85D1E-A064-4B59-BA90-06E4CEDE5E78}"/>
                  </a:ext>
                </a:extLst>
              </p:cNvPr>
              <p:cNvSpPr/>
              <p:nvPr/>
            </p:nvSpPr>
            <p:spPr>
              <a:xfrm>
                <a:off x="1813245" y="2393582"/>
                <a:ext cx="597619" cy="43248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5B85D1E-A064-4B59-BA90-06E4CEDE5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45" y="2393582"/>
                <a:ext cx="597619" cy="43248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D17F5F-47B4-4B1C-9F3D-E9E78470A694}"/>
                  </a:ext>
                </a:extLst>
              </p:cNvPr>
              <p:cNvSpPr/>
              <p:nvPr/>
            </p:nvSpPr>
            <p:spPr>
              <a:xfrm>
                <a:off x="1221823" y="2395854"/>
                <a:ext cx="597619" cy="4302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D17F5F-47B4-4B1C-9F3D-E9E78470A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23" y="2395854"/>
                <a:ext cx="597619" cy="43021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9CA72D4-492E-4E81-9534-F4AA1DB7FC57}"/>
                  </a:ext>
                </a:extLst>
              </p:cNvPr>
              <p:cNvSpPr/>
              <p:nvPr/>
            </p:nvSpPr>
            <p:spPr>
              <a:xfrm>
                <a:off x="3011028" y="2395854"/>
                <a:ext cx="597619" cy="43248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9CA72D4-492E-4E81-9534-F4AA1DB7F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28" y="2395854"/>
                <a:ext cx="597619" cy="43248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B241EC7-8C10-471D-81A8-3D377332A1EC}"/>
                  </a:ext>
                </a:extLst>
              </p:cNvPr>
              <p:cNvSpPr/>
              <p:nvPr/>
            </p:nvSpPr>
            <p:spPr>
              <a:xfrm>
                <a:off x="4801353" y="1713454"/>
                <a:ext cx="597619" cy="432484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B241EC7-8C10-471D-81A8-3D377332A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353" y="1713454"/>
                <a:ext cx="597619" cy="43248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7C8EA86-F1CA-43C8-8AB0-FABDB515161C}"/>
                  </a:ext>
                </a:extLst>
              </p:cNvPr>
              <p:cNvSpPr/>
              <p:nvPr/>
            </p:nvSpPr>
            <p:spPr>
              <a:xfrm>
                <a:off x="634089" y="1713794"/>
                <a:ext cx="597619" cy="430212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7C8EA86-F1CA-43C8-8AB0-FABDB5151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9" y="1713794"/>
                <a:ext cx="597619" cy="43021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row: Curved Left 44">
            <a:extLst>
              <a:ext uri="{FF2B5EF4-FFF2-40B4-BE49-F238E27FC236}">
                <a16:creationId xmlns:a16="http://schemas.microsoft.com/office/drawing/2014/main" id="{6B6F21EC-3AF8-4BF6-A25B-15932CD29C3C}"/>
              </a:ext>
            </a:extLst>
          </p:cNvPr>
          <p:cNvSpPr/>
          <p:nvPr/>
        </p:nvSpPr>
        <p:spPr>
          <a:xfrm rot="2611478" flipV="1">
            <a:off x="4997801" y="4601065"/>
            <a:ext cx="170597" cy="404311"/>
          </a:xfrm>
          <a:prstGeom prst="curvedLeftArrow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46" name="Arrow: Curved Down 45">
            <a:extLst>
              <a:ext uri="{FF2B5EF4-FFF2-40B4-BE49-F238E27FC236}">
                <a16:creationId xmlns:a16="http://schemas.microsoft.com/office/drawing/2014/main" id="{D38D5172-D3ED-4883-A8B4-885A3DB831FB}"/>
              </a:ext>
            </a:extLst>
          </p:cNvPr>
          <p:cNvSpPr/>
          <p:nvPr/>
        </p:nvSpPr>
        <p:spPr>
          <a:xfrm rot="18718915" flipH="1">
            <a:off x="4712303" y="4590319"/>
            <a:ext cx="402745" cy="176819"/>
          </a:xfrm>
          <a:prstGeom prst="curvedDownArrow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BC96BD42-4472-4CB1-8B31-FCF89FB9509E}"/>
              </a:ext>
            </a:extLst>
          </p:cNvPr>
          <p:cNvSpPr/>
          <p:nvPr/>
        </p:nvSpPr>
        <p:spPr>
          <a:xfrm flipH="1">
            <a:off x="1934494" y="2890060"/>
            <a:ext cx="661916" cy="162017"/>
          </a:xfrm>
          <a:prstGeom prst="rightArrow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15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23EE71-95EA-479D-BA14-1E3FAF909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3D9DB-FBCA-4E24-8FD5-ACF5A28415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Main ingredients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3360DA-3A78-44B6-B2F7-D2AE0EBC5DEA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1079999"/>
                <a:ext cx="8308800" cy="3908257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Discrete Fourier Transform: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DFT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projection of time signal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</m:oMath>
                </a14:m>
                <a:r>
                  <a:rPr lang="en-US" dirty="0"/>
                  <a:t> onto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Inverse Discrete Fourier Transform: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DFT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weighted sum of frequencies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0,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,…,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b="0" i="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 dirty="0"/>
                  <a:t>Property:</a:t>
                </a:r>
                <a:r>
                  <a:rPr lang="fr-FR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ℓ=0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] 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−ℓ,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)]</m:t>
                                </m:r>
                              </m:e>
                            </m:nary>
                          </m:e>
                        </m:d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br>
                  <a:rPr lang="fr-FR" dirty="0"/>
                </a:br>
                <a:r>
                  <a:rPr lang="fr-FR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ℓ=0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] 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−ℓ,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)]</m:t>
                                </m:r>
                              </m:e>
                            </m:nary>
                          </m:e>
                        </m:d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−ℓ+ℓ)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br>
                  <a:rPr lang="fr-FR" dirty="0"/>
                </a:br>
                <a:r>
                  <a:rPr lang="fr-FR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−ℓ,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−ℓ)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br>
                  <a:rPr lang="fr-FR" dirty="0"/>
                </a:br>
                <a:r>
                  <a:rPr lang="fr-FR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−ℓ,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−ℓ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br>
                  <a:rPr lang="fr-FR" dirty="0"/>
                </a:br>
                <a:r>
                  <a:rPr lang="fr-FR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]×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13360DA-3A78-44B6-B2F7-D2AE0EBC5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1079999"/>
                <a:ext cx="8308800" cy="3908257"/>
              </a:xfrm>
              <a:blipFill>
                <a:blip r:embed="rId2"/>
                <a:stretch>
                  <a:fillRect l="-1322" t="-2184" b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25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7BC658-2413-4B48-B608-67744FCB0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879CB-AD6D-4DE2-B9AB-4F4CD31FF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Towards Orthogonal Frequency Division Multiplexing (OFDM)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5F2367E-006E-40AF-9113-61675ECB7D9F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8308800" cy="803391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How to exploit </a:t>
                </a:r>
                <a:r>
                  <a:rPr lang="fr-FR" dirty="0" err="1"/>
                  <a:t>property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to overcome ISI?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Would the following work to get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𝒴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…? </a:t>
                </a:r>
                <a:br>
                  <a:rPr lang="en-US" dirty="0"/>
                </a:br>
                <a:r>
                  <a:rPr lang="en-US" sz="1200" dirty="0"/>
                  <a:t>(and let’s omit noise for simplicity)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5F2367E-006E-40AF-9113-61675ECB7D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8308800" cy="803391"/>
              </a:xfrm>
              <a:blipFill>
                <a:blip r:embed="rId2"/>
                <a:stretch>
                  <a:fillRect l="-1395" t="-7576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E285F90-22E9-472E-883F-67D857CF9669}"/>
              </a:ext>
            </a:extLst>
          </p:cNvPr>
          <p:cNvSpPr/>
          <p:nvPr/>
        </p:nvSpPr>
        <p:spPr>
          <a:xfrm>
            <a:off x="1405708" y="2192293"/>
            <a:ext cx="491319" cy="919397"/>
          </a:xfrm>
          <a:prstGeom prst="rect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S/P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6D94BD-A1AC-40BD-8032-AA3593AABC9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06075" y="2651991"/>
            <a:ext cx="1299633" cy="1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200274-4215-4E82-9EB5-93F4297C7733}"/>
                  </a:ext>
                </a:extLst>
              </p:cNvPr>
              <p:cNvSpPr txBox="1"/>
              <p:nvPr/>
            </p:nvSpPr>
            <p:spPr>
              <a:xfrm>
                <a:off x="11343" y="2308301"/>
                <a:ext cx="1392093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𝒳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,…,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𝒳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𝑁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−1]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200274-4215-4E82-9EB5-93F4297C7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" y="2308301"/>
                <a:ext cx="1392093" cy="407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78D0C2-609F-4170-BC44-16EABEF145C4}"/>
                  </a:ext>
                </a:extLst>
              </p:cNvPr>
              <p:cNvSpPr txBox="1"/>
              <p:nvPr/>
            </p:nvSpPr>
            <p:spPr>
              <a:xfrm>
                <a:off x="1897026" y="2078437"/>
                <a:ext cx="509224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𝒳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78D0C2-609F-4170-BC44-16EABEF14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26" y="2078437"/>
                <a:ext cx="509224" cy="407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BDA2F-6C50-411F-BACC-C7830B366435}"/>
                  </a:ext>
                </a:extLst>
              </p:cNvPr>
              <p:cNvSpPr/>
              <p:nvPr/>
            </p:nvSpPr>
            <p:spPr>
              <a:xfrm>
                <a:off x="1843395" y="2715317"/>
                <a:ext cx="84952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𝒳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𝑁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BDA2F-6C50-411F-BACC-C7830B366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95" y="2715317"/>
                <a:ext cx="849527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E5F67B-7D04-4E73-AF9A-786416893112}"/>
              </a:ext>
            </a:extLst>
          </p:cNvPr>
          <p:cNvCxnSpPr>
            <a:cxnSpLocks/>
          </p:cNvCxnSpPr>
          <p:nvPr/>
        </p:nvCxnSpPr>
        <p:spPr>
          <a:xfrm>
            <a:off x="1897027" y="2357773"/>
            <a:ext cx="749665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114E75-E9F9-4EB4-A097-1AF8D24936E3}"/>
              </a:ext>
            </a:extLst>
          </p:cNvPr>
          <p:cNvCxnSpPr>
            <a:cxnSpLocks/>
          </p:cNvCxnSpPr>
          <p:nvPr/>
        </p:nvCxnSpPr>
        <p:spPr>
          <a:xfrm>
            <a:off x="1899299" y="3001496"/>
            <a:ext cx="747393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9D16902-8372-4D32-9723-AE313FE6A786}"/>
              </a:ext>
            </a:extLst>
          </p:cNvPr>
          <p:cNvSpPr/>
          <p:nvPr/>
        </p:nvSpPr>
        <p:spPr>
          <a:xfrm>
            <a:off x="2646692" y="2192293"/>
            <a:ext cx="549968" cy="919397"/>
          </a:xfrm>
          <a:prstGeom prst="rect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IDFT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5DE02E-A978-4604-8555-93AA46D91EB5}"/>
                  </a:ext>
                </a:extLst>
              </p:cNvPr>
              <p:cNvSpPr txBox="1"/>
              <p:nvPr/>
            </p:nvSpPr>
            <p:spPr>
              <a:xfrm>
                <a:off x="3294236" y="2368242"/>
                <a:ext cx="1299633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,…,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𝑥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𝑁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−1]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5DE02E-A978-4604-8555-93AA46D91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36" y="2368242"/>
                <a:ext cx="1299633" cy="4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0C6E57C-3604-4A58-B7F3-B6426304B072}"/>
              </a:ext>
            </a:extLst>
          </p:cNvPr>
          <p:cNvSpPr txBox="1"/>
          <p:nvPr/>
        </p:nvSpPr>
        <p:spPr>
          <a:xfrm>
            <a:off x="253784" y="1934923"/>
            <a:ext cx="921260" cy="51473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Symbols</a:t>
            </a:r>
            <a:b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to transmit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B98B1F-D9E9-47A0-AC4D-8E6815D7E8A2}"/>
              </a:ext>
            </a:extLst>
          </p:cNvPr>
          <p:cNvCxnSpPr>
            <a:cxnSpLocks/>
            <a:stCxn id="21" idx="3"/>
            <a:endCxn id="27" idx="1"/>
          </p:cNvCxnSpPr>
          <p:nvPr/>
        </p:nvCxnSpPr>
        <p:spPr>
          <a:xfrm flipV="1">
            <a:off x="3196660" y="2651991"/>
            <a:ext cx="1494785" cy="1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8729A4C-005D-4F1C-AA27-1B89C8F5508E}"/>
                  </a:ext>
                </a:extLst>
              </p:cNvPr>
              <p:cNvSpPr/>
              <p:nvPr/>
            </p:nvSpPr>
            <p:spPr>
              <a:xfrm>
                <a:off x="4691445" y="2448483"/>
                <a:ext cx="494692" cy="407016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8729A4C-005D-4F1C-AA27-1B89C8F55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45" y="2448483"/>
                <a:ext cx="494692" cy="407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57D1524-8A75-40D2-AF59-0BB8BA4604D4}"/>
              </a:ext>
            </a:extLst>
          </p:cNvPr>
          <p:cNvSpPr txBox="1"/>
          <p:nvPr/>
        </p:nvSpPr>
        <p:spPr>
          <a:xfrm>
            <a:off x="3196660" y="1963891"/>
            <a:ext cx="1389337" cy="51473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What is effectively</a:t>
            </a:r>
            <a:b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transmitted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8BEDCB-A3DF-45EB-A1B3-33B454B23524}"/>
              </a:ext>
            </a:extLst>
          </p:cNvPr>
          <p:cNvSpPr/>
          <p:nvPr/>
        </p:nvSpPr>
        <p:spPr>
          <a:xfrm>
            <a:off x="7293417" y="2192292"/>
            <a:ext cx="549968" cy="919397"/>
          </a:xfrm>
          <a:prstGeom prst="rect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DFT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48BEFD9-54C9-458F-A715-4265FB4B1C53}"/>
              </a:ext>
            </a:extLst>
          </p:cNvPr>
          <p:cNvCxnSpPr>
            <a:cxnSpLocks/>
            <a:stCxn id="27" idx="3"/>
            <a:endCxn id="37" idx="1"/>
          </p:cNvCxnSpPr>
          <p:nvPr/>
        </p:nvCxnSpPr>
        <p:spPr>
          <a:xfrm>
            <a:off x="5186137" y="2651991"/>
            <a:ext cx="888543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1A5EBE-2F9C-4EE1-8127-333C4115B9A5}"/>
                  </a:ext>
                </a:extLst>
              </p:cNvPr>
              <p:cNvSpPr txBox="1"/>
              <p:nvPr/>
            </p:nvSpPr>
            <p:spPr>
              <a:xfrm>
                <a:off x="5196162" y="2368242"/>
                <a:ext cx="796547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=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h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⋆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1A5EBE-2F9C-4EE1-8127-333C4115B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62" y="2368242"/>
                <a:ext cx="796547" cy="407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BC32A84-DF6F-46EA-9154-62CD08FAD7C7}"/>
              </a:ext>
            </a:extLst>
          </p:cNvPr>
          <p:cNvSpPr/>
          <p:nvPr/>
        </p:nvSpPr>
        <p:spPr>
          <a:xfrm>
            <a:off x="6074680" y="2192292"/>
            <a:ext cx="549968" cy="919397"/>
          </a:xfrm>
          <a:prstGeom prst="rect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S/P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BD04B6-8F97-4647-8024-3C0F9CA4F270}"/>
                  </a:ext>
                </a:extLst>
              </p:cNvPr>
              <p:cNvSpPr txBox="1"/>
              <p:nvPr/>
            </p:nvSpPr>
            <p:spPr>
              <a:xfrm>
                <a:off x="6635088" y="2080709"/>
                <a:ext cx="465750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BD04B6-8F97-4647-8024-3C0F9CA4F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088" y="2080709"/>
                <a:ext cx="465750" cy="407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B9BCF92-CAA4-417D-937D-A07C0CAC6669}"/>
                  </a:ext>
                </a:extLst>
              </p:cNvPr>
              <p:cNvSpPr/>
              <p:nvPr/>
            </p:nvSpPr>
            <p:spPr>
              <a:xfrm>
                <a:off x="6581457" y="2717589"/>
                <a:ext cx="8060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𝑁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B9BCF92-CAA4-417D-937D-A07C0CAC6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457" y="2717589"/>
                <a:ext cx="806054" cy="276999"/>
              </a:xfrm>
              <a:prstGeom prst="rect">
                <a:avLst/>
              </a:prstGeom>
              <a:blipFill>
                <a:blip r:embed="rId10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01F7C2A-5C3C-4BB8-9C4B-A81F196F1380}"/>
              </a:ext>
            </a:extLst>
          </p:cNvPr>
          <p:cNvCxnSpPr>
            <a:cxnSpLocks/>
          </p:cNvCxnSpPr>
          <p:nvPr/>
        </p:nvCxnSpPr>
        <p:spPr>
          <a:xfrm>
            <a:off x="6635089" y="2360045"/>
            <a:ext cx="658328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335E8B8-C208-4B14-89BF-7B61CC563A3D}"/>
              </a:ext>
            </a:extLst>
          </p:cNvPr>
          <p:cNvCxnSpPr>
            <a:cxnSpLocks/>
          </p:cNvCxnSpPr>
          <p:nvPr/>
        </p:nvCxnSpPr>
        <p:spPr>
          <a:xfrm>
            <a:off x="6635088" y="3013022"/>
            <a:ext cx="658329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1E7108B-F68E-466B-853E-BFB218CE18E6}"/>
              </a:ext>
            </a:extLst>
          </p:cNvPr>
          <p:cNvSpPr txBox="1"/>
          <p:nvPr/>
        </p:nvSpPr>
        <p:spPr>
          <a:xfrm>
            <a:off x="4598947" y="2192737"/>
            <a:ext cx="69203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14D6211-EA93-47DD-A6DE-D1A872E857AE}"/>
                  </a:ext>
                </a:extLst>
              </p:cNvPr>
              <p:cNvSpPr txBox="1"/>
              <p:nvPr/>
            </p:nvSpPr>
            <p:spPr>
              <a:xfrm>
                <a:off x="7775558" y="2391314"/>
                <a:ext cx="1364137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𝒴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,…,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𝒴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𝑁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−1]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14D6211-EA93-47DD-A6DE-D1A872E85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558" y="2391314"/>
                <a:ext cx="1364137" cy="4070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9F42177-1CC6-4986-9B72-9E5BBB92C367}"/>
              </a:ext>
            </a:extLst>
          </p:cNvPr>
          <p:cNvCxnSpPr>
            <a:cxnSpLocks/>
          </p:cNvCxnSpPr>
          <p:nvPr/>
        </p:nvCxnSpPr>
        <p:spPr>
          <a:xfrm>
            <a:off x="7843385" y="2715317"/>
            <a:ext cx="1205079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064ED87-D4DD-4606-92ED-4E68928A23BB}"/>
              </a:ext>
            </a:extLst>
          </p:cNvPr>
          <p:cNvSpPr txBox="1"/>
          <p:nvPr/>
        </p:nvSpPr>
        <p:spPr>
          <a:xfrm>
            <a:off x="8067443" y="1970715"/>
            <a:ext cx="796225" cy="51473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Decoded </a:t>
            </a:r>
            <a:b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symbols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15E73D8B-DF70-4A75-9A19-F2AFCD66C004}"/>
              </a:ext>
            </a:extLst>
          </p:cNvPr>
          <p:cNvSpPr txBox="1">
            <a:spLocks/>
          </p:cNvSpPr>
          <p:nvPr/>
        </p:nvSpPr>
        <p:spPr>
          <a:xfrm>
            <a:off x="417600" y="3661804"/>
            <a:ext cx="8308800" cy="8033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1pPr>
            <a:lvl2pPr marL="23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2pPr>
            <a:lvl3pPr marL="462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3pPr>
            <a:lvl4pPr marL="693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4pPr>
            <a:lvl5pPr marL="923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5pPr>
            <a:lvl6pPr marL="1382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kern="12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6pPr>
            <a:lvl7pPr marL="1612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7pPr>
            <a:lvl8pPr marL="1843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…almost! It would if convolution were circular</a:t>
            </a:r>
          </a:p>
        </p:txBody>
      </p:sp>
    </p:spTree>
    <p:extLst>
      <p:ext uri="{BB962C8B-B14F-4D97-AF65-F5344CB8AC3E}">
        <p14:creationId xmlns:p14="http://schemas.microsoft.com/office/powerpoint/2010/main" val="2697459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586FDA-BDA6-4F63-89BE-FCA9796D31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91785-4E0E-41EC-A4D4-0A96AF2E7A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OFDM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358C7D9-9BFB-4ED9-9329-F1C0B968E6C5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3869150"/>
                <a:ext cx="8308800" cy="919396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 finally holds that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𝒴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DFT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𝒳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 ISI has been eliminated!</a:t>
                </a:r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358C7D9-9BFB-4ED9-9329-F1C0B968E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3869150"/>
                <a:ext cx="8308800" cy="919396"/>
              </a:xfrm>
              <a:blipFill>
                <a:blip r:embed="rId2"/>
                <a:stretch>
                  <a:fillRect l="-1395" t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C8F3C6A-80C3-4A21-8112-A96E9C1C21CC}"/>
              </a:ext>
            </a:extLst>
          </p:cNvPr>
          <p:cNvSpPr/>
          <p:nvPr/>
        </p:nvSpPr>
        <p:spPr>
          <a:xfrm>
            <a:off x="1405708" y="1359776"/>
            <a:ext cx="491319" cy="919397"/>
          </a:xfrm>
          <a:prstGeom prst="rect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S/P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9EC2AC-6A2F-47E8-8F12-83F8FD4D527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06075" y="1819474"/>
            <a:ext cx="1299633" cy="1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40C192-FF26-4488-B30A-941F3BB2CC70}"/>
                  </a:ext>
                </a:extLst>
              </p:cNvPr>
              <p:cNvSpPr txBox="1"/>
              <p:nvPr/>
            </p:nvSpPr>
            <p:spPr>
              <a:xfrm>
                <a:off x="11343" y="1475784"/>
                <a:ext cx="1392093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𝒳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,…,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𝒳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𝑁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−1]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40C192-FF26-4488-B30A-941F3BB2C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" y="1475784"/>
                <a:ext cx="1392093" cy="407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AE96E6-3679-4690-90E3-C4E3A806B27D}"/>
                  </a:ext>
                </a:extLst>
              </p:cNvPr>
              <p:cNvSpPr txBox="1"/>
              <p:nvPr/>
            </p:nvSpPr>
            <p:spPr>
              <a:xfrm>
                <a:off x="1897026" y="1245920"/>
                <a:ext cx="509224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𝒳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AE96E6-3679-4690-90E3-C4E3A806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26" y="1245920"/>
                <a:ext cx="509224" cy="407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382E15-183A-443F-9662-B8803F37062C}"/>
                  </a:ext>
                </a:extLst>
              </p:cNvPr>
              <p:cNvSpPr/>
              <p:nvPr/>
            </p:nvSpPr>
            <p:spPr>
              <a:xfrm>
                <a:off x="1843395" y="1882800"/>
                <a:ext cx="84952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𝒳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𝑁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382E15-183A-443F-9662-B8803F370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95" y="1882800"/>
                <a:ext cx="849527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720CA6-BCD8-45FA-A57E-027DD14138FA}"/>
              </a:ext>
            </a:extLst>
          </p:cNvPr>
          <p:cNvCxnSpPr>
            <a:cxnSpLocks/>
          </p:cNvCxnSpPr>
          <p:nvPr/>
        </p:nvCxnSpPr>
        <p:spPr>
          <a:xfrm>
            <a:off x="1897027" y="1525256"/>
            <a:ext cx="749665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BBCE8A-C1E2-4C62-A426-22F1CAE2A6DA}"/>
              </a:ext>
            </a:extLst>
          </p:cNvPr>
          <p:cNvCxnSpPr>
            <a:cxnSpLocks/>
          </p:cNvCxnSpPr>
          <p:nvPr/>
        </p:nvCxnSpPr>
        <p:spPr>
          <a:xfrm>
            <a:off x="1899299" y="2168979"/>
            <a:ext cx="747393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AB7858D-D768-4BDC-B4C7-A1D1B1AA2E2C}"/>
              </a:ext>
            </a:extLst>
          </p:cNvPr>
          <p:cNvSpPr/>
          <p:nvPr/>
        </p:nvSpPr>
        <p:spPr>
          <a:xfrm>
            <a:off x="2646692" y="1359776"/>
            <a:ext cx="549968" cy="919397"/>
          </a:xfrm>
          <a:prstGeom prst="rect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IDFT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17F59B-4637-464F-8047-4BD4B6451BE8}"/>
                  </a:ext>
                </a:extLst>
              </p:cNvPr>
              <p:cNvSpPr txBox="1"/>
              <p:nvPr/>
            </p:nvSpPr>
            <p:spPr>
              <a:xfrm>
                <a:off x="3403420" y="1535725"/>
                <a:ext cx="1299633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,…,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𝑥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𝑁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−1]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17F59B-4637-464F-8047-4BD4B6451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420" y="1535725"/>
                <a:ext cx="1299633" cy="4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55D9860-2E12-493B-AC61-3479ED129EB2}"/>
              </a:ext>
            </a:extLst>
          </p:cNvPr>
          <p:cNvSpPr txBox="1"/>
          <p:nvPr/>
        </p:nvSpPr>
        <p:spPr>
          <a:xfrm>
            <a:off x="253784" y="1102406"/>
            <a:ext cx="921260" cy="51473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Symbols</a:t>
            </a:r>
            <a:b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to transmit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75A6C8-0B66-4D8C-A765-D0FCB853FFDF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196660" y="1819474"/>
            <a:ext cx="1494785" cy="1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194CEB-4015-453E-B0E1-8817B35664F3}"/>
                  </a:ext>
                </a:extLst>
              </p:cNvPr>
              <p:cNvSpPr/>
              <p:nvPr/>
            </p:nvSpPr>
            <p:spPr>
              <a:xfrm>
                <a:off x="4691445" y="1615966"/>
                <a:ext cx="494692" cy="407016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194CEB-4015-453E-B0E1-8817B3566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45" y="1615966"/>
                <a:ext cx="494692" cy="407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4275025-638E-4267-A074-8960068FADDA}"/>
              </a:ext>
            </a:extLst>
          </p:cNvPr>
          <p:cNvSpPr txBox="1"/>
          <p:nvPr/>
        </p:nvSpPr>
        <p:spPr>
          <a:xfrm>
            <a:off x="3196660" y="1131374"/>
            <a:ext cx="1389337" cy="51473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What is effectively</a:t>
            </a:r>
            <a:b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transmitted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95B58-AEB2-4080-908F-9A2E5130FD6F}"/>
              </a:ext>
            </a:extLst>
          </p:cNvPr>
          <p:cNvSpPr/>
          <p:nvPr/>
        </p:nvSpPr>
        <p:spPr>
          <a:xfrm>
            <a:off x="7293417" y="1359775"/>
            <a:ext cx="549968" cy="919397"/>
          </a:xfrm>
          <a:prstGeom prst="rect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A02ED5-99A5-4B2B-AC08-DFF48423BC41}"/>
                  </a:ext>
                </a:extLst>
              </p:cNvPr>
              <p:cNvSpPr txBox="1"/>
              <p:nvPr/>
            </p:nvSpPr>
            <p:spPr>
              <a:xfrm rot="18851727">
                <a:off x="5363880" y="1560200"/>
                <a:ext cx="870285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  <m:r>
                        <a:rPr lang="fr-FR" sz="1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=</m:t>
                      </m:r>
                      <m:r>
                        <a:rPr lang="fr-FR" sz="1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h</m:t>
                      </m:r>
                      <m:r>
                        <a:rPr lang="fr-FR" sz="1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⊗</m:t>
                      </m:r>
                      <m:r>
                        <a:rPr lang="fr-FR" sz="1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A02ED5-99A5-4B2B-AC08-DFF48423B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51727">
                <a:off x="5363880" y="1560200"/>
                <a:ext cx="870285" cy="407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D7394E4-2018-4463-ABE6-F1A98EC17FB3}"/>
              </a:ext>
            </a:extLst>
          </p:cNvPr>
          <p:cNvSpPr/>
          <p:nvPr/>
        </p:nvSpPr>
        <p:spPr>
          <a:xfrm>
            <a:off x="6074680" y="1359775"/>
            <a:ext cx="549968" cy="919397"/>
          </a:xfrm>
          <a:prstGeom prst="rect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S/P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5EB4EF-A535-4892-9DBC-BCDB78E26D55}"/>
                  </a:ext>
                </a:extLst>
              </p:cNvPr>
              <p:cNvSpPr txBox="1"/>
              <p:nvPr/>
            </p:nvSpPr>
            <p:spPr>
              <a:xfrm>
                <a:off x="6635088" y="1248192"/>
                <a:ext cx="465750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5EB4EF-A535-4892-9DBC-BCDB78E26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088" y="1248192"/>
                <a:ext cx="465750" cy="407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0F5A115-7D4B-4C1E-A4A0-FE44212421E3}"/>
                  </a:ext>
                </a:extLst>
              </p:cNvPr>
              <p:cNvSpPr/>
              <p:nvPr/>
            </p:nvSpPr>
            <p:spPr>
              <a:xfrm>
                <a:off x="6581457" y="1885072"/>
                <a:ext cx="8060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𝑁</m:t>
                      </m:r>
                      <m:r>
                        <a:rPr lang="fr-FR" sz="1200" i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0F5A115-7D4B-4C1E-A4A0-FE4421242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457" y="1885072"/>
                <a:ext cx="806054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0D3B7F-7BDD-490C-8262-AE9C0AF5E3CA}"/>
              </a:ext>
            </a:extLst>
          </p:cNvPr>
          <p:cNvCxnSpPr>
            <a:cxnSpLocks/>
          </p:cNvCxnSpPr>
          <p:nvPr/>
        </p:nvCxnSpPr>
        <p:spPr>
          <a:xfrm>
            <a:off x="6635089" y="1527528"/>
            <a:ext cx="658328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B38A8D-D830-4A8A-8890-6C005F427EF2}"/>
              </a:ext>
            </a:extLst>
          </p:cNvPr>
          <p:cNvCxnSpPr>
            <a:cxnSpLocks/>
          </p:cNvCxnSpPr>
          <p:nvPr/>
        </p:nvCxnSpPr>
        <p:spPr>
          <a:xfrm>
            <a:off x="6635088" y="2180505"/>
            <a:ext cx="658329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9FBFA3A-2FDB-4085-85C2-024E22F51ECD}"/>
              </a:ext>
            </a:extLst>
          </p:cNvPr>
          <p:cNvSpPr txBox="1"/>
          <p:nvPr/>
        </p:nvSpPr>
        <p:spPr>
          <a:xfrm>
            <a:off x="4598947" y="1360220"/>
            <a:ext cx="69203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ED491C-D780-4D85-9F04-9830F4564521}"/>
                  </a:ext>
                </a:extLst>
              </p:cNvPr>
              <p:cNvSpPr txBox="1"/>
              <p:nvPr/>
            </p:nvSpPr>
            <p:spPr>
              <a:xfrm>
                <a:off x="7775558" y="1558797"/>
                <a:ext cx="1364137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𝒴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,…,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𝒴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[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𝑁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−1]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ED491C-D780-4D85-9F04-9830F4564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558" y="1558797"/>
                <a:ext cx="1364137" cy="4070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7FC61C-99F4-47D9-9EDD-9C8A7E14F801}"/>
              </a:ext>
            </a:extLst>
          </p:cNvPr>
          <p:cNvCxnSpPr>
            <a:cxnSpLocks/>
          </p:cNvCxnSpPr>
          <p:nvPr/>
        </p:nvCxnSpPr>
        <p:spPr>
          <a:xfrm>
            <a:off x="7843385" y="1882800"/>
            <a:ext cx="1205079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D2337C7-4EE4-44B7-B83B-0F0412FC53AD}"/>
              </a:ext>
            </a:extLst>
          </p:cNvPr>
          <p:cNvSpPr txBox="1"/>
          <p:nvPr/>
        </p:nvSpPr>
        <p:spPr>
          <a:xfrm>
            <a:off x="8086681" y="1138198"/>
            <a:ext cx="757753" cy="51473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Decoded</a:t>
            </a:r>
            <a:b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204566-8887-422A-9AAB-E06C66FC6A49}"/>
                  </a:ext>
                </a:extLst>
              </p:cNvPr>
              <p:cNvSpPr txBox="1"/>
              <p:nvPr/>
            </p:nvSpPr>
            <p:spPr>
              <a:xfrm>
                <a:off x="313899" y="2454453"/>
                <a:ext cx="2273290" cy="884070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Pre-attach the last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𝐿</m:t>
                    </m:r>
                  </m:oMath>
                </a14:m>
                <a:r>
                  <a:rPr lang="en-US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 symbols:</a:t>
                </a:r>
                <a:br>
                  <a:rPr lang="en-US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𝑁</m:t>
                          </m:r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𝐿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,…</m:t>
                      </m:r>
                      <m:r>
                        <a:rPr lang="en-US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𝑁</m:t>
                          </m:r>
                          <m:r>
                            <a:rPr lang="en-US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br>
                  <a:rPr lang="fr-FR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</a:b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𝐿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≥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length of support of channel response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h</m:t>
                    </m:r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204566-8887-422A-9AAB-E06C66FC6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9" y="2454453"/>
                <a:ext cx="2273290" cy="884070"/>
              </a:xfrm>
              <a:prstGeom prst="rect">
                <a:avLst/>
              </a:prstGeom>
              <a:blipFill>
                <a:blip r:embed="rId12"/>
                <a:stretch>
                  <a:fillRect r="-2681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A0CC60A-5053-4A18-87B7-ED08AC2B6E5C}"/>
              </a:ext>
            </a:extLst>
          </p:cNvPr>
          <p:cNvCxnSpPr>
            <a:cxnSpLocks/>
            <a:stCxn id="31" idx="3"/>
            <a:endCxn id="13" idx="1"/>
          </p:cNvCxnSpPr>
          <p:nvPr/>
        </p:nvCxnSpPr>
        <p:spPr>
          <a:xfrm flipV="1">
            <a:off x="2587189" y="1739233"/>
            <a:ext cx="816231" cy="1157255"/>
          </a:xfrm>
          <a:prstGeom prst="bentConnector3">
            <a:avLst>
              <a:gd name="adj1" fmla="val 80097"/>
            </a:avLst>
          </a:prstGeom>
          <a:ln w="3175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B22338-B6E3-464F-BFE8-74C3E50CE1D7}"/>
                  </a:ext>
                </a:extLst>
              </p:cNvPr>
              <p:cNvSpPr txBox="1"/>
              <p:nvPr/>
            </p:nvSpPr>
            <p:spPr>
              <a:xfrm>
                <a:off x="4775047" y="2548258"/>
                <a:ext cx="1299633" cy="514738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Remove the first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𝐿</m:t>
                    </m:r>
                  </m:oMath>
                </a14:m>
                <a:r>
                  <a:rPr lang="en-US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 </a:t>
                </a:r>
                <a:r>
                  <a:rPr lang="en-US" sz="1200" b="0" dirty="0" err="1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rx</a:t>
                </a:r>
                <a:r>
                  <a:rPr lang="en-US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 symbols</a:t>
                </a:r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B22338-B6E3-464F-BFE8-74C3E50CE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047" y="2548258"/>
                <a:ext cx="1299633" cy="514738"/>
              </a:xfrm>
              <a:prstGeom prst="rect">
                <a:avLst/>
              </a:prstGeom>
              <a:blipFill>
                <a:blip r:embed="rId13"/>
                <a:stretch>
                  <a:fillRect l="-935" r="-327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64C5475F-F60C-4B6D-8AED-420FE5A39182}"/>
              </a:ext>
            </a:extLst>
          </p:cNvPr>
          <p:cNvCxnSpPr>
            <a:cxnSpLocks/>
            <a:stCxn id="16" idx="3"/>
            <a:endCxn id="40" idx="0"/>
          </p:cNvCxnSpPr>
          <p:nvPr/>
        </p:nvCxnSpPr>
        <p:spPr>
          <a:xfrm>
            <a:off x="5186137" y="1819474"/>
            <a:ext cx="238727" cy="728784"/>
          </a:xfrm>
          <a:prstGeom prst="bentConnector2">
            <a:avLst/>
          </a:prstGeom>
          <a:ln w="3175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96E0630-AC2E-4F9D-85F8-8CE20A9230D1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5424864" y="1828800"/>
            <a:ext cx="368611" cy="719458"/>
          </a:xfrm>
          <a:prstGeom prst="straightConnector1">
            <a:avLst/>
          </a:prstGeom>
          <a:ln w="3175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D81DF7D-1766-4434-9EE0-F7D956C6D8FA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812911" y="1819474"/>
            <a:ext cx="261769" cy="0"/>
          </a:xfrm>
          <a:prstGeom prst="straightConnector1">
            <a:avLst/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F6E6DD-01D1-4E81-8A00-B03317536504}"/>
                  </a:ext>
                </a:extLst>
              </p:cNvPr>
              <p:cNvSpPr txBox="1"/>
              <p:nvPr/>
            </p:nvSpPr>
            <p:spPr>
              <a:xfrm>
                <a:off x="5173173" y="1544401"/>
                <a:ext cx="302501" cy="46857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⋆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F6E6DD-01D1-4E81-8A00-B03317536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173" y="1544401"/>
                <a:ext cx="302501" cy="4685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41FF17E-6705-480F-A55A-64A37065C2C9}"/>
              </a:ext>
            </a:extLst>
          </p:cNvPr>
          <p:cNvSpPr txBox="1"/>
          <p:nvPr/>
        </p:nvSpPr>
        <p:spPr>
          <a:xfrm>
            <a:off x="6313407" y="2385922"/>
            <a:ext cx="1543990" cy="5147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The </a:t>
            </a:r>
            <a:r>
              <a:rPr lang="en-US" sz="1200" dirty="0" err="1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rx</a:t>
            </a: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 “sees” here a circular convolution!</a:t>
            </a:r>
          </a:p>
        </p:txBody>
      </p:sp>
    </p:spTree>
    <p:extLst>
      <p:ext uri="{BB962C8B-B14F-4D97-AF65-F5344CB8AC3E}">
        <p14:creationId xmlns:p14="http://schemas.microsoft.com/office/powerpoint/2010/main" val="140148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E8E94-B9D3-4A28-8082-16848C80E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Tx signal spectrum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E8F99-BB73-4C8F-8EC1-A031AF9A6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OFDM: A continuous time/frequency 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E455387-04F9-48FE-8C19-0E6DB6D13168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8308800" cy="1936155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/>
                  <a:t>Discrete-time </a:t>
                </a:r>
                <a:r>
                  <a:rPr lang="fr-FR" b="0" dirty="0" err="1"/>
                  <a:t>tx</a:t>
                </a:r>
                <a:r>
                  <a:rPr lang="fr-FR" b="0" dirty="0"/>
                  <a:t> signal: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Digital-to-Analog: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𝒳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∈[0,1/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US" dirty="0"/>
                </a:br>
                <a:r>
                  <a:rPr lang="en-US" dirty="0"/>
                  <a:t>(Note that by sampling it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𝒳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rect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br>
                  <a:rPr lang="fr-FR" dirty="0"/>
                </a:br>
                <a:r>
                  <a:rPr lang="fr-FR" dirty="0"/>
                  <a:t>Fourier transform: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sinc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E455387-04F9-48FE-8C19-0E6DB6D13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8308800" cy="1936155"/>
              </a:xfrm>
              <a:blipFill>
                <a:blip r:embed="rId2"/>
                <a:stretch>
                  <a:fillRect l="-1395" t="-15723" b="-20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D158DDA-A992-465F-8159-049E8EF75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26" y="3364230"/>
            <a:ext cx="3389052" cy="139853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5A015A-7AF4-4B58-8E90-176FCB30A09F}"/>
              </a:ext>
            </a:extLst>
          </p:cNvPr>
          <p:cNvCxnSpPr/>
          <p:nvPr/>
        </p:nvCxnSpPr>
        <p:spPr>
          <a:xfrm>
            <a:off x="3500651" y="3332575"/>
            <a:ext cx="286603" cy="0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4FA9C-13DA-4D67-8531-EBA67FCC6C81}"/>
                  </a:ext>
                </a:extLst>
              </p:cNvPr>
              <p:cNvSpPr txBox="1"/>
              <p:nvPr/>
            </p:nvSpPr>
            <p:spPr>
              <a:xfrm>
                <a:off x="3490541" y="2988831"/>
                <a:ext cx="318531" cy="46857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Δ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4FA9C-13DA-4D67-8531-EBA67FCC6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41" y="2988831"/>
                <a:ext cx="318531" cy="4685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EA26D3-2244-4C1B-B92D-168D1C6B496D}"/>
                  </a:ext>
                </a:extLst>
              </p:cNvPr>
              <p:cNvSpPr txBox="1"/>
              <p:nvPr/>
            </p:nvSpPr>
            <p:spPr>
              <a:xfrm>
                <a:off x="5622878" y="3075206"/>
                <a:ext cx="2560616" cy="631373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  <a:sym typeface="Wingdings" panose="05000000000000000000" pitchFamily="2" charset="2"/>
                  </a:rPr>
                  <a:t>Symbol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  <a:sym typeface="Wingdings" panose="05000000000000000000" pitchFamily="2" charset="2"/>
                      </a:rPr>
                      <m:t>𝒳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modulates a sub-carrier centered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𝑖</m:t>
                        </m:r>
                      </m:num>
                      <m:den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𝑁</m:t>
                        </m:r>
                        <m:sSub>
                          <m:sSubPr>
                            <m:ctrlP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EA26D3-2244-4C1B-B92D-168D1C6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878" y="3075206"/>
                <a:ext cx="2560616" cy="631373"/>
              </a:xfrm>
              <a:prstGeom prst="rect">
                <a:avLst/>
              </a:prstGeom>
              <a:blipFill>
                <a:blip r:embed="rId5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BD1872D-A022-407D-899C-BD4A1E24218A}"/>
              </a:ext>
            </a:extLst>
          </p:cNvPr>
          <p:cNvSpPr/>
          <p:nvPr/>
        </p:nvSpPr>
        <p:spPr>
          <a:xfrm>
            <a:off x="4326340" y="3180918"/>
            <a:ext cx="1303361" cy="210551"/>
          </a:xfrm>
          <a:custGeom>
            <a:avLst/>
            <a:gdLst>
              <a:gd name="connsiteX0" fmla="*/ 0 w 1303361"/>
              <a:gd name="connsiteY0" fmla="*/ 210551 h 210551"/>
              <a:gd name="connsiteX1" fmla="*/ 184245 w 1303361"/>
              <a:gd name="connsiteY1" fmla="*/ 26306 h 210551"/>
              <a:gd name="connsiteX2" fmla="*/ 750627 w 1303361"/>
              <a:gd name="connsiteY2" fmla="*/ 12658 h 210551"/>
              <a:gd name="connsiteX3" fmla="*/ 1303361 w 1303361"/>
              <a:gd name="connsiteY3" fmla="*/ 135488 h 2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361" h="210551">
                <a:moveTo>
                  <a:pt x="0" y="210551"/>
                </a:moveTo>
                <a:cubicBezTo>
                  <a:pt x="29570" y="134919"/>
                  <a:pt x="59140" y="59288"/>
                  <a:pt x="184245" y="26306"/>
                </a:cubicBezTo>
                <a:cubicBezTo>
                  <a:pt x="309350" y="-6676"/>
                  <a:pt x="564108" y="-5539"/>
                  <a:pt x="750627" y="12658"/>
                </a:cubicBezTo>
                <a:cubicBezTo>
                  <a:pt x="937146" y="30855"/>
                  <a:pt x="1120253" y="83171"/>
                  <a:pt x="1303361" y="135488"/>
                </a:cubicBezTo>
              </a:path>
            </a:pathLst>
          </a:custGeom>
          <a:noFill/>
          <a:ln w="3175">
            <a:solidFill>
              <a:schemeClr val="tx2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4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ADA90D-AA01-45AF-B547-FBA791E83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600" y="2026694"/>
            <a:ext cx="8244000" cy="1197296"/>
          </a:xfrm>
        </p:spPr>
        <p:txBody>
          <a:bodyPr/>
          <a:lstStyle/>
          <a:p>
            <a:pPr algn="ctr"/>
            <a:r>
              <a:rPr lang="en-US" dirty="0"/>
              <a:t>Part 3: Receiver diversity</a:t>
            </a: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latin typeface="Nokia Pure Headline Ultra Light" panose="020B0204020202020204" pitchFamily="34" charset="0"/>
              </a:rPr>
              <a:t>March 22, 2023</a:t>
            </a:r>
          </a:p>
        </p:txBody>
      </p:sp>
    </p:spTree>
    <p:extLst>
      <p:ext uri="{BB962C8B-B14F-4D97-AF65-F5344CB8AC3E}">
        <p14:creationId xmlns:p14="http://schemas.microsoft.com/office/powerpoint/2010/main" val="408359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CB1262-D3B7-41C6-A409-E8814637E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transmit information efficiently?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A5A41-B841-492F-922B-4034AA8944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Main picture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076E288-4C50-4661-8392-30B61D01E47B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1107296"/>
                <a:ext cx="8308800" cy="3560400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Assume no ISI (flat fading or via OFDM):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br>
                  <a:rPr lang="fr-FR" dirty="0"/>
                </a:br>
                <a:r>
                  <a:rPr lang="fr-FR" dirty="0" err="1"/>
                  <a:t>where</a:t>
                </a:r>
                <a:r>
                  <a:rPr lang="fr-FR" dirty="0"/>
                  <a:t>, e.g.,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]~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𝒞𝒩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]~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𝒞𝒩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u="sng" dirty="0"/>
                  <a:t>Option 1</a:t>
                </a:r>
                <a:r>
                  <a:rPr lang="en-US" dirty="0"/>
                  <a:t>: Transmit information symbols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one by one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Pro: </a:t>
                </a:r>
                <a:r>
                  <a:rPr lang="en-US" dirty="0"/>
                  <a:t>no redundancy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Con: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cannot be retrieved at the receiver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u="sng" dirty="0"/>
                  <a:t>Option 2</a:t>
                </a:r>
                <a:r>
                  <a:rPr lang="en-US" dirty="0"/>
                  <a:t>: Transmit the </a:t>
                </a:r>
                <a:r>
                  <a:rPr lang="en-US" i="1" dirty="0"/>
                  <a:t>same</a:t>
                </a:r>
                <a:r>
                  <a:rPr lang="en-US" dirty="0"/>
                  <a:t> symbol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over </a:t>
                </a:r>
                <a:r>
                  <a:rPr lang="en-US" i="1" dirty="0"/>
                  <a:t>multiple</a:t>
                </a:r>
                <a:r>
                  <a:rPr lang="en-US" dirty="0"/>
                  <a:t> slot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Pro: DIVERSITY – experience different channel conditions </a:t>
                </a:r>
                <a:br>
                  <a:rPr lang="en-US" b="1" dirty="0"/>
                </a:br>
                <a:r>
                  <a:rPr lang="en-US" dirty="0"/>
                  <a:t>In fast fading,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changes over time and there’s low probability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 in </a:t>
                </a:r>
                <a:r>
                  <a:rPr lang="en-US" i="1" dirty="0"/>
                  <a:t>every</a:t>
                </a:r>
                <a:r>
                  <a:rPr lang="en-US" dirty="0"/>
                  <a:t> slot!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Con: </a:t>
                </a:r>
                <a:r>
                  <a:rPr lang="en-US" dirty="0"/>
                  <a:t>redundancy: slower transmission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u="sng" dirty="0"/>
                  <a:t>Option 3</a:t>
                </a:r>
                <a:r>
                  <a:rPr lang="en-US" dirty="0"/>
                  <a:t>: Encode multiple symbols over multiple slots </a:t>
                </a:r>
                <a:r>
                  <a:rPr lang="en-US" i="1" dirty="0"/>
                  <a:t>and</a:t>
                </a:r>
                <a:r>
                  <a:rPr lang="en-US" dirty="0"/>
                  <a:t> antennas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Better redundancy / error probability trade-off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076E288-4C50-4661-8392-30B61D01E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1107296"/>
                <a:ext cx="8308800" cy="3560400"/>
              </a:xfrm>
              <a:blipFill>
                <a:blip r:embed="rId2"/>
                <a:stretch>
                  <a:fillRect l="-1395" t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53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74962-B87E-40F8-BFD7-F1A820DCE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Transmit symbols one by one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41A4554-26E2-49D7-98D9-18A38BBBE4F6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6824729" cy="3560400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𝒞𝒩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𝒞𝒩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dirty="0"/>
                  <a:t>Transmit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real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dirty="0"/>
                  <a:t>Receiver</a:t>
                </a:r>
                <a:r>
                  <a:rPr lang="en-GB" dirty="0"/>
                  <a:t> computes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dirty="0"/>
                  <a:t>Error probability: 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conditioned on a </a:t>
                </a:r>
                <a:r>
                  <a:rPr lang="en-GB" i="1" dirty="0"/>
                  <a:t>given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br>
                  <a:rPr lang="en-GB" dirty="0"/>
                </a:br>
                <a:r>
                  <a:rPr lang="en-GB" dirty="0"/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a</a:t>
                </a:r>
                <a:r>
                  <a:rPr lang="fr-FR" b="0" dirty="0"/>
                  <a:t>vg over all possible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fr-FR" b="0" dirty="0"/>
                  <a:t> </a:t>
                </a:r>
                <a:r>
                  <a:rPr lang="fr-FR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SNR</m:t>
                        </m:r>
                      </m:den>
                    </m:f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SNR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fr-FR" b="0" dirty="0"/>
                  <a:t>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SNR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SNR</m:t>
                        </m:r>
                      </m:den>
                    </m:f>
                  </m:oMath>
                </a14:m>
                <a:r>
                  <a:rPr lang="en-GB" dirty="0"/>
                  <a:t>   Good but not great…</a:t>
                </a:r>
              </a:p>
              <a:p>
                <a:pPr lvl="1"/>
                <a:r>
                  <a:rPr lang="en-GB" dirty="0">
                    <a:sym typeface="Wingdings" panose="05000000000000000000" pitchFamily="2" charset="2"/>
                  </a:rPr>
                  <a:t> As intuition suggests, the error occurs when the channel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</m:oMath>
                </a14:m>
                <a:r>
                  <a:rPr lang="en-GB" dirty="0"/>
                  <a:t> makes received signal power drop lower than noise!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41A4554-26E2-49D7-98D9-18A38BBBE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6824729" cy="3560400"/>
              </a:xfrm>
              <a:blipFill>
                <a:blip r:embed="rId2"/>
                <a:stretch>
                  <a:fillRect l="-1698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619CFC-86EA-4A2E-A90A-AEF6C510B301}"/>
              </a:ext>
            </a:extLst>
          </p:cNvPr>
          <p:cNvCxnSpPr>
            <a:cxnSpLocks/>
          </p:cNvCxnSpPr>
          <p:nvPr/>
        </p:nvCxnSpPr>
        <p:spPr>
          <a:xfrm flipV="1">
            <a:off x="7192371" y="1239831"/>
            <a:ext cx="648268" cy="573206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A882D4-07BC-43A4-B1C3-9E0BFA024877}"/>
              </a:ext>
            </a:extLst>
          </p:cNvPr>
          <p:cNvCxnSpPr>
            <a:cxnSpLocks/>
          </p:cNvCxnSpPr>
          <p:nvPr/>
        </p:nvCxnSpPr>
        <p:spPr>
          <a:xfrm flipV="1">
            <a:off x="7192371" y="1615145"/>
            <a:ext cx="648268" cy="21836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68CC14-504D-442F-9340-27C397D2375E}"/>
              </a:ext>
            </a:extLst>
          </p:cNvPr>
          <p:cNvCxnSpPr>
            <a:cxnSpLocks/>
          </p:cNvCxnSpPr>
          <p:nvPr/>
        </p:nvCxnSpPr>
        <p:spPr>
          <a:xfrm>
            <a:off x="7840639" y="1239831"/>
            <a:ext cx="113814" cy="304232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A32EF0-EADD-4510-94D8-923FDC143104}"/>
                  </a:ext>
                </a:extLst>
              </p:cNvPr>
              <p:cNvSpPr txBox="1"/>
              <p:nvPr/>
            </p:nvSpPr>
            <p:spPr>
              <a:xfrm>
                <a:off x="7438030" y="1703855"/>
                <a:ext cx="271466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h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A32EF0-EADD-4510-94D8-923FDC143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030" y="1703855"/>
                <a:ext cx="271466" cy="407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770FD0-55AF-44FD-89FE-978F564DB110}"/>
                  </a:ext>
                </a:extLst>
              </p:cNvPr>
              <p:cNvSpPr txBox="1"/>
              <p:nvPr/>
            </p:nvSpPr>
            <p:spPr>
              <a:xfrm>
                <a:off x="7336417" y="1243457"/>
                <a:ext cx="273069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770FD0-55AF-44FD-89FE-978F564DB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17" y="1243457"/>
                <a:ext cx="273069" cy="407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572B36-AA2F-44BA-B77A-DF5BA9E0037F}"/>
                  </a:ext>
                </a:extLst>
              </p:cNvPr>
              <p:cNvSpPr txBox="1"/>
              <p:nvPr/>
            </p:nvSpPr>
            <p:spPr>
              <a:xfrm>
                <a:off x="8049987" y="1361398"/>
                <a:ext cx="1085344" cy="59168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𝑟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&gt;0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12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  <a:sym typeface="Wingdings" panose="05000000000000000000" pitchFamily="2" charset="2"/>
                  </a:rPr>
                  <a:t>d</a:t>
                </a:r>
                <a:r>
                  <a:rPr lang="en-US" sz="12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ecode</a:t>
                </a: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+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𝑎</m:t>
                    </m:r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572B36-AA2F-44BA-B77A-DF5BA9E00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987" y="1361398"/>
                <a:ext cx="1085344" cy="591682"/>
              </a:xfrm>
              <a:prstGeom prst="rect">
                <a:avLst/>
              </a:prstGeom>
              <a:blipFill>
                <a:blip r:embed="rId5"/>
                <a:stretch>
                  <a:fillRect l="-2247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EBE525-45B8-43A8-9437-481E68102225}"/>
              </a:ext>
            </a:extLst>
          </p:cNvPr>
          <p:cNvCxnSpPr>
            <a:cxnSpLocks/>
          </p:cNvCxnSpPr>
          <p:nvPr/>
        </p:nvCxnSpPr>
        <p:spPr>
          <a:xfrm flipH="1" flipV="1">
            <a:off x="7049073" y="2225669"/>
            <a:ext cx="391235" cy="340272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B65479-50FD-4B4F-AD22-80FB164BC551}"/>
              </a:ext>
            </a:extLst>
          </p:cNvPr>
          <p:cNvCxnSpPr>
            <a:cxnSpLocks/>
          </p:cNvCxnSpPr>
          <p:nvPr/>
        </p:nvCxnSpPr>
        <p:spPr>
          <a:xfrm flipV="1">
            <a:off x="7440307" y="2347576"/>
            <a:ext cx="648268" cy="218364"/>
          </a:xfrm>
          <a:prstGeom prst="straightConnector1">
            <a:avLst/>
          </a:prstGeom>
          <a:ln w="38100">
            <a:solidFill>
              <a:srgbClr val="32AF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3C29A8-06F0-4CC3-8CC3-1C35EA05F463}"/>
              </a:ext>
            </a:extLst>
          </p:cNvPr>
          <p:cNvCxnSpPr>
            <a:cxnSpLocks/>
          </p:cNvCxnSpPr>
          <p:nvPr/>
        </p:nvCxnSpPr>
        <p:spPr>
          <a:xfrm>
            <a:off x="7055285" y="2259497"/>
            <a:ext cx="119749" cy="400769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A0D90-7792-4C61-B8A2-ECD81381A1AD}"/>
                  </a:ext>
                </a:extLst>
              </p:cNvPr>
              <p:cNvSpPr txBox="1"/>
              <p:nvPr/>
            </p:nvSpPr>
            <p:spPr>
              <a:xfrm>
                <a:off x="7685966" y="2456758"/>
                <a:ext cx="271466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h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A0D90-7792-4C61-B8A2-ECD81381A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966" y="2456758"/>
                <a:ext cx="271466" cy="4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8E2D7F-CD20-477E-93B1-F92644EE8FDF}"/>
                  </a:ext>
                </a:extLst>
              </p:cNvPr>
              <p:cNvSpPr txBox="1"/>
              <p:nvPr/>
            </p:nvSpPr>
            <p:spPr>
              <a:xfrm>
                <a:off x="7167239" y="2125038"/>
                <a:ext cx="273069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8E2D7F-CD20-477E-93B1-F92644EE8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239" y="2125038"/>
                <a:ext cx="273069" cy="407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07D365-56B5-469B-B436-F5387D1FD579}"/>
                  </a:ext>
                </a:extLst>
              </p:cNvPr>
              <p:cNvSpPr txBox="1"/>
              <p:nvPr/>
            </p:nvSpPr>
            <p:spPr>
              <a:xfrm>
                <a:off x="8052259" y="2114301"/>
                <a:ext cx="1085344" cy="59168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𝑟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&lt;0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12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  <a:sym typeface="Wingdings" panose="05000000000000000000" pitchFamily="2" charset="2"/>
                  </a:rPr>
                  <a:t>d</a:t>
                </a:r>
                <a:r>
                  <a:rPr lang="en-US" sz="12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ecode</a:t>
                </a: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−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𝑎</m:t>
                    </m:r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07D365-56B5-469B-B436-F5387D1FD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259" y="2114301"/>
                <a:ext cx="1085344" cy="591682"/>
              </a:xfrm>
              <a:prstGeom prst="rect">
                <a:avLst/>
              </a:prstGeom>
              <a:blipFill>
                <a:blip r:embed="rId8"/>
                <a:stretch>
                  <a:fillRect l="-2247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2A5118-0691-4874-839B-D47E03B908A6}"/>
              </a:ext>
            </a:extLst>
          </p:cNvPr>
          <p:cNvCxnSpPr>
            <a:cxnSpLocks/>
          </p:cNvCxnSpPr>
          <p:nvPr/>
        </p:nvCxnSpPr>
        <p:spPr>
          <a:xfrm flipV="1">
            <a:off x="7187819" y="1563149"/>
            <a:ext cx="766634" cy="27718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9A9D29-F9C4-4C05-9BE0-D995227D679D}"/>
              </a:ext>
            </a:extLst>
          </p:cNvPr>
          <p:cNvCxnSpPr>
            <a:cxnSpLocks/>
          </p:cNvCxnSpPr>
          <p:nvPr/>
        </p:nvCxnSpPr>
        <p:spPr>
          <a:xfrm flipH="1">
            <a:off x="7150820" y="2565940"/>
            <a:ext cx="273567" cy="9679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87FDA4A-F10D-4EAF-90C8-16E967A47ACB}"/>
              </a:ext>
            </a:extLst>
          </p:cNvPr>
          <p:cNvSpPr txBox="1"/>
          <p:nvPr/>
        </p:nvSpPr>
        <p:spPr>
          <a:xfrm>
            <a:off x="7287603" y="196207"/>
            <a:ext cx="179169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Tx rate: 1 symbol / slot</a:t>
            </a:r>
          </a:p>
        </p:txBody>
      </p:sp>
    </p:spTree>
    <p:extLst>
      <p:ext uri="{BB962C8B-B14F-4D97-AF65-F5344CB8AC3E}">
        <p14:creationId xmlns:p14="http://schemas.microsoft.com/office/powerpoint/2010/main" val="175119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B760A-E7F5-42EC-B995-5D1619996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Repetition 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82FE7FA-3D3E-4DC6-B49C-ABCCA0AB188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800215"/>
                <a:ext cx="8308800" cy="2888771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Transmit</a:t>
                </a:r>
                <a:r>
                  <a:rPr lang="en-US" dirty="0"/>
                  <a:t> same symbol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over multiple slots: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br>
                  <a:rPr lang="fr-FR" dirty="0"/>
                </a:br>
                <a14:m>
                  <m:oMath xmlns:m="http://schemas.openxmlformats.org/officeDocument/2006/math">
                    <m:r>
                      <a:rPr lang="fr-FR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Receiver</a:t>
                </a:r>
                <a:r>
                  <a:rPr lang="en-US" dirty="0"/>
                  <a:t> computes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begChr m:val="["/>
                        <m:endChr m:val="]"/>
                        <m:ctrlPr>
                          <a:rPr lang="fr-FR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p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lit/>
                              </m:rPr>
                              <a:rPr lang="fr-FR" b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fr-FR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  <m:r>
                              <m:rPr>
                                <m:lit/>
                              </m:rPr>
                              <a:rPr lang="fr-FR" b="1">
                                <a:latin typeface="Cambria Math" panose="02040503050406030204" pitchFamily="18" charset="0"/>
                              </a:rPr>
                              <m:t>||</m:t>
                            </m:r>
                          </m:den>
                        </m:f>
                        <m:r>
                          <a:rPr lang="fr-FR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fr-FR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fr-FR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Decode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Error probability: 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Conditioned 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fr-FR" b="1">
                        <a:latin typeface="Cambria Math" panose="02040503050406030204" pitchFamily="18" charset="0"/>
                      </a:rPr>
                      <m:t>||</m:t>
                    </m:r>
                    <m:r>
                      <a:rPr lang="fr-FR" b="1">
                        <a:latin typeface="Cambria Math" panose="02040503050406030204" pitchFamily="18" charset="0"/>
                      </a:rPr>
                      <m:t>𝐡</m:t>
                    </m:r>
                    <m:r>
                      <m:rPr>
                        <m:lit/>
                      </m:rPr>
                      <a:rPr lang="fr-FR" b="1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fr-FR" b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fr-FR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  <m:r>
                              <m:rPr>
                                <m:lit/>
                              </m:rPr>
                              <a:rPr lang="fr-FR" b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SNR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Avg over all possible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fr-FR" b="1">
                        <a:latin typeface="Cambria Math" panose="02040503050406030204" pitchFamily="18" charset="0"/>
                      </a:rPr>
                      <m:t>||</m:t>
                    </m:r>
                    <m:r>
                      <a:rPr lang="fr-FR" b="1">
                        <a:latin typeface="Cambria Math" panose="02040503050406030204" pitchFamily="18" charset="0"/>
                      </a:rPr>
                      <m:t>𝐡</m:t>
                    </m:r>
                    <m:r>
                      <m:rPr>
                        <m:lit/>
                      </m:rPr>
                      <a:rPr lang="fr-FR" b="1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eqArr>
                      </m:e>
                    </m:d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SNR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-fold </a:t>
                </a:r>
                <a:r>
                  <a:rPr lang="en-US" b="1" dirty="0">
                    <a:sym typeface="Wingdings" panose="05000000000000000000" pitchFamily="2" charset="2"/>
                  </a:rPr>
                  <a:t>diversity gain</a:t>
                </a:r>
                <a:endParaRPr lang="en-US" b="1" u="sng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Pr(all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channel coefficients are “bad”)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82FE7FA-3D3E-4DC6-B49C-ABCCA0AB18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800215"/>
                <a:ext cx="8308800" cy="2888771"/>
              </a:xfrm>
              <a:blipFill>
                <a:blip r:embed="rId2"/>
                <a:stretch>
                  <a:fillRect l="-1395"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D152EA3-0D71-4ABF-8B72-C5C006DD1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830" y="3220870"/>
            <a:ext cx="2710948" cy="18748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8FF0DF-B6D5-4616-8D8F-A863BB73BD7F}"/>
                  </a:ext>
                </a:extLst>
              </p:cNvPr>
              <p:cNvSpPr txBox="1"/>
              <p:nvPr/>
            </p:nvSpPr>
            <p:spPr>
              <a:xfrm>
                <a:off x="1429838" y="3829950"/>
                <a:ext cx="2782282" cy="656700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algn="r"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fr-FR" sz="1600" b="1" smtClean="0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fr-FR" sz="1600" b="1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𝐡</m:t>
                    </m:r>
                    <m:r>
                      <m:rPr>
                        <m:lit/>
                      </m:rPr>
                      <a:rPr lang="fr-FR" sz="1600" b="1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fr-FR" sz="1600" b="0" i="0" smtClean="0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fr-FR" sz="16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6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fr-FR" sz="16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</a:t>
                </a:r>
              </a:p>
              <a:p>
                <a:pPr algn="r"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rgbClr val="00B050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The left tail drops off as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𝐿</m:t>
                    </m:r>
                  </m:oMath>
                </a14:m>
                <a:r>
                  <a:rPr lang="en-US" sz="1200" dirty="0">
                    <a:solidFill>
                      <a:srgbClr val="00B050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grows large!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8FF0DF-B6D5-4616-8D8F-A863BB73B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38" y="3829950"/>
                <a:ext cx="2782282" cy="656700"/>
              </a:xfrm>
              <a:prstGeom prst="rect">
                <a:avLst/>
              </a:prstGeom>
              <a:blipFill>
                <a:blip r:embed="rId4"/>
                <a:stretch>
                  <a:fillRect l="-219" r="-877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21656-37A6-4D85-8097-CC354FBE9007}"/>
              </a:ext>
            </a:extLst>
          </p:cNvPr>
          <p:cNvSpPr/>
          <p:nvPr/>
        </p:nvSpPr>
        <p:spPr>
          <a:xfrm>
            <a:off x="4551879" y="3951657"/>
            <a:ext cx="382208" cy="1003111"/>
          </a:xfrm>
          <a:custGeom>
            <a:avLst/>
            <a:gdLst>
              <a:gd name="connsiteX0" fmla="*/ 102429 w 382208"/>
              <a:gd name="connsiteY0" fmla="*/ 0 h 1003111"/>
              <a:gd name="connsiteX1" fmla="*/ 71 w 382208"/>
              <a:gd name="connsiteY1" fmla="*/ 491320 h 1003111"/>
              <a:gd name="connsiteX2" fmla="*/ 116077 w 382208"/>
              <a:gd name="connsiteY2" fmla="*/ 777923 h 1003111"/>
              <a:gd name="connsiteX3" fmla="*/ 293498 w 382208"/>
              <a:gd name="connsiteY3" fmla="*/ 948520 h 1003111"/>
              <a:gd name="connsiteX4" fmla="*/ 382208 w 382208"/>
              <a:gd name="connsiteY4" fmla="*/ 1003111 h 100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08" h="1003111">
                <a:moveTo>
                  <a:pt x="102429" y="0"/>
                </a:moveTo>
                <a:cubicBezTo>
                  <a:pt x="50112" y="180833"/>
                  <a:pt x="-2204" y="361666"/>
                  <a:pt x="71" y="491320"/>
                </a:cubicBezTo>
                <a:cubicBezTo>
                  <a:pt x="2346" y="620974"/>
                  <a:pt x="67173" y="701723"/>
                  <a:pt x="116077" y="777923"/>
                </a:cubicBezTo>
                <a:cubicBezTo>
                  <a:pt x="164981" y="854123"/>
                  <a:pt x="249143" y="910989"/>
                  <a:pt x="293498" y="948520"/>
                </a:cubicBezTo>
                <a:cubicBezTo>
                  <a:pt x="337853" y="986051"/>
                  <a:pt x="360030" y="994581"/>
                  <a:pt x="382208" y="1003111"/>
                </a:cubicBezTo>
              </a:path>
            </a:pathLst>
          </a:custGeom>
          <a:noFill/>
          <a:ln w="12700">
            <a:solidFill>
              <a:srgbClr val="32AF1D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27392E-F801-4FF6-8D59-6670D29A5650}"/>
                  </a:ext>
                </a:extLst>
              </p:cNvPr>
              <p:cNvSpPr txBox="1"/>
              <p:nvPr/>
            </p:nvSpPr>
            <p:spPr>
              <a:xfrm>
                <a:off x="7253483" y="141615"/>
                <a:ext cx="1842987" cy="411248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Tx rate: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r>
                          <a:rPr lang="fr-FR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12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symbols / slot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27392E-F801-4FF6-8D59-6670D29A5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483" y="141615"/>
                <a:ext cx="1842987" cy="411248"/>
              </a:xfrm>
              <a:prstGeom prst="rect">
                <a:avLst/>
              </a:prstGeom>
              <a:blipFill>
                <a:blip r:embed="rId5"/>
                <a:stretch>
                  <a:fillRect l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673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1C41C-8A9A-4593-B128-3DFDDD715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Alamouti</a:t>
            </a:r>
            <a:r>
              <a:rPr lang="en-US" dirty="0"/>
              <a:t> scheme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E481DEF-6BEA-4B0D-942F-E5A663CC128B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599" y="815926"/>
                <a:ext cx="7597158" cy="3824474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Assume 2 </a:t>
                </a:r>
                <a:r>
                  <a:rPr lang="en-US" dirty="0" err="1"/>
                  <a:t>tx</a:t>
                </a:r>
                <a:r>
                  <a:rPr lang="en-US" dirty="0"/>
                  <a:t> antennas, 1 </a:t>
                </a:r>
                <a:r>
                  <a:rPr lang="en-US" dirty="0" err="1"/>
                  <a:t>rx</a:t>
                </a:r>
                <a:r>
                  <a:rPr lang="en-US" dirty="0"/>
                  <a:t> antenna (assume slow fading):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Information symbols: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transmitted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coding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Transmit: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time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time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Single-antenna </a:t>
                </a:r>
                <a:r>
                  <a:rPr lang="en-US" dirty="0" err="1"/>
                  <a:t>rx</a:t>
                </a:r>
                <a:r>
                  <a:rPr lang="en-US" dirty="0"/>
                  <a:t> sees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columns are orthogonal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It suffices to project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-th column to decode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 diversity degree 2 achieved! Analogous to repetition code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r>
                  <a:rPr lang="en-US" dirty="0"/>
                  <a:t>… </a:t>
                </a:r>
                <a:br>
                  <a:rPr lang="en-US" dirty="0"/>
                </a:br>
                <a:r>
                  <a:rPr lang="en-US" dirty="0"/>
                  <a:t>     But w/o redundancy! (1 </a:t>
                </a:r>
                <a:r>
                  <a:rPr lang="en-US" dirty="0" err="1"/>
                  <a:t>tx</a:t>
                </a:r>
                <a:r>
                  <a:rPr lang="en-US" dirty="0"/>
                  <a:t> symbol / slot on average)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E481DEF-6BEA-4B0D-942F-E5A663CC1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599" y="815926"/>
                <a:ext cx="7597158" cy="3824474"/>
              </a:xfrm>
              <a:blipFill>
                <a:blip r:embed="rId2"/>
                <a:stretch>
                  <a:fillRect l="-152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41D05F1-68FB-45BF-8C92-589251334A4B}"/>
              </a:ext>
            </a:extLst>
          </p:cNvPr>
          <p:cNvSpPr txBox="1"/>
          <p:nvPr/>
        </p:nvSpPr>
        <p:spPr>
          <a:xfrm>
            <a:off x="7287603" y="196207"/>
            <a:ext cx="1791691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Tx rate: 1 symbol / slot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2B96FF-6D83-4FA7-9A6A-D1A355BA433E}"/>
              </a:ext>
            </a:extLst>
          </p:cNvPr>
          <p:cNvCxnSpPr>
            <a:cxnSpLocks/>
          </p:cNvCxnSpPr>
          <p:nvPr/>
        </p:nvCxnSpPr>
        <p:spPr>
          <a:xfrm flipV="1">
            <a:off x="7616503" y="1262416"/>
            <a:ext cx="0" cy="3290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C4372ED-1D0D-4AA0-8467-DF54A2D4B05F}"/>
              </a:ext>
            </a:extLst>
          </p:cNvPr>
          <p:cNvSpPr/>
          <p:nvPr/>
        </p:nvSpPr>
        <p:spPr>
          <a:xfrm flipV="1">
            <a:off x="7498082" y="1070926"/>
            <a:ext cx="246174" cy="191489"/>
          </a:xfrm>
          <a:prstGeom prst="triangle">
            <a:avLst/>
          </a:prstGeom>
          <a:noFill/>
          <a:ln w="158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6A7A60-4E2F-4758-9F7E-397331E588B3}"/>
              </a:ext>
            </a:extLst>
          </p:cNvPr>
          <p:cNvCxnSpPr>
            <a:cxnSpLocks/>
          </p:cNvCxnSpPr>
          <p:nvPr/>
        </p:nvCxnSpPr>
        <p:spPr>
          <a:xfrm flipV="1">
            <a:off x="7614155" y="1942357"/>
            <a:ext cx="0" cy="3290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75F6A94-299D-4DA5-9041-48BCA24CA0F6}"/>
              </a:ext>
            </a:extLst>
          </p:cNvPr>
          <p:cNvSpPr/>
          <p:nvPr/>
        </p:nvSpPr>
        <p:spPr>
          <a:xfrm flipV="1">
            <a:off x="7495734" y="1750867"/>
            <a:ext cx="246174" cy="191489"/>
          </a:xfrm>
          <a:prstGeom prst="triangle">
            <a:avLst/>
          </a:prstGeom>
          <a:noFill/>
          <a:ln w="158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75CC02-069E-470A-AFE7-B232AC57F0EE}"/>
              </a:ext>
            </a:extLst>
          </p:cNvPr>
          <p:cNvCxnSpPr>
            <a:cxnSpLocks/>
          </p:cNvCxnSpPr>
          <p:nvPr/>
        </p:nvCxnSpPr>
        <p:spPr>
          <a:xfrm flipV="1">
            <a:off x="8849771" y="1609421"/>
            <a:ext cx="0" cy="3290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8477D3E-FCAD-417C-BD37-206F8890E330}"/>
              </a:ext>
            </a:extLst>
          </p:cNvPr>
          <p:cNvSpPr/>
          <p:nvPr/>
        </p:nvSpPr>
        <p:spPr>
          <a:xfrm flipV="1">
            <a:off x="8731350" y="1417931"/>
            <a:ext cx="246174" cy="191489"/>
          </a:xfrm>
          <a:prstGeom prst="triangle">
            <a:avLst/>
          </a:prstGeom>
          <a:noFill/>
          <a:ln w="158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F79393-F4CB-40F3-BCB6-8A5FECA8E557}"/>
              </a:ext>
            </a:extLst>
          </p:cNvPr>
          <p:cNvCxnSpPr/>
          <p:nvPr/>
        </p:nvCxnSpPr>
        <p:spPr>
          <a:xfrm>
            <a:off x="7793504" y="1338213"/>
            <a:ext cx="822960" cy="253219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EDF261-39E1-4F11-BEFC-796A67731796}"/>
              </a:ext>
            </a:extLst>
          </p:cNvPr>
          <p:cNvCxnSpPr>
            <a:cxnSpLocks/>
          </p:cNvCxnSpPr>
          <p:nvPr/>
        </p:nvCxnSpPr>
        <p:spPr>
          <a:xfrm flipV="1">
            <a:off x="7793504" y="1675838"/>
            <a:ext cx="822960" cy="388622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6E7AE4-B0F1-4B8E-8034-5A9CEFE0C19C}"/>
                  </a:ext>
                </a:extLst>
              </p:cNvPr>
              <p:cNvSpPr txBox="1"/>
              <p:nvPr/>
            </p:nvSpPr>
            <p:spPr>
              <a:xfrm>
                <a:off x="8014757" y="1127670"/>
                <a:ext cx="337382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6E7AE4-B0F1-4B8E-8034-5A9CEFE0C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757" y="1127670"/>
                <a:ext cx="337382" cy="407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5C237F-B176-45FC-98A1-BEC5A55E59B6}"/>
                  </a:ext>
                </a:extLst>
              </p:cNvPr>
              <p:cNvSpPr txBox="1"/>
              <p:nvPr/>
            </p:nvSpPr>
            <p:spPr>
              <a:xfrm>
                <a:off x="7991168" y="1583923"/>
                <a:ext cx="340973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5C237F-B176-45FC-98A1-BEC5A55E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68" y="1583923"/>
                <a:ext cx="340973" cy="407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2F92AD-F1BC-4B2A-8E4B-00462B63F18B}"/>
                  </a:ext>
                </a:extLst>
              </p:cNvPr>
              <p:cNvSpPr txBox="1"/>
              <p:nvPr/>
            </p:nvSpPr>
            <p:spPr>
              <a:xfrm>
                <a:off x="7251026" y="985597"/>
                <a:ext cx="332702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2F92AD-F1BC-4B2A-8E4B-00462B63F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26" y="985597"/>
                <a:ext cx="332702" cy="407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512234-F6DF-491B-BC12-29EADA0EE498}"/>
                  </a:ext>
                </a:extLst>
              </p:cNvPr>
              <p:cNvSpPr txBox="1"/>
              <p:nvPr/>
            </p:nvSpPr>
            <p:spPr>
              <a:xfrm>
                <a:off x="7235670" y="1675838"/>
                <a:ext cx="336291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512234-F6DF-491B-BC12-29EADA0EE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70" y="1675838"/>
                <a:ext cx="336291" cy="4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3EEADC-4FA3-4277-950F-B3DE5AB4CDF8}"/>
                  </a:ext>
                </a:extLst>
              </p:cNvPr>
              <p:cNvSpPr txBox="1"/>
              <p:nvPr/>
            </p:nvSpPr>
            <p:spPr>
              <a:xfrm>
                <a:off x="8586677" y="1451382"/>
                <a:ext cx="273069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3EEADC-4FA3-4277-950F-B3DE5AB4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677" y="1451382"/>
                <a:ext cx="273069" cy="407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78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42022-0895-4D5F-999F-471502482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B0087-5902-4737-93EE-E6E11247C8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Goal for today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810E0-7F9E-441D-BC0A-9868243911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Understand from basic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do complex signals come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Meaning of </a:t>
            </a:r>
          </a:p>
          <a:p>
            <a:pPr marL="5161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“Channel” / “Channel response”</a:t>
            </a:r>
          </a:p>
          <a:p>
            <a:pPr marL="5161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“Fading” (slow/fast/flat)</a:t>
            </a:r>
          </a:p>
          <a:p>
            <a:pPr marL="5161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“Coherence time”</a:t>
            </a:r>
          </a:p>
          <a:p>
            <a:pPr marL="5161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“Doppler spread”</a:t>
            </a:r>
          </a:p>
          <a:p>
            <a:pPr marL="5161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“Delay spread”</a:t>
            </a:r>
          </a:p>
          <a:p>
            <a:pPr marL="5161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“Coherence bandwidth”</a:t>
            </a:r>
          </a:p>
          <a:p>
            <a:pPr marL="5161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“Inter-symbol interference”</a:t>
            </a:r>
          </a:p>
          <a:p>
            <a:pPr marL="5161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“Baseband”</a:t>
            </a:r>
          </a:p>
        </p:txBody>
      </p:sp>
    </p:spTree>
    <p:extLst>
      <p:ext uri="{BB962C8B-B14F-4D97-AF65-F5344CB8AC3E}">
        <p14:creationId xmlns:p14="http://schemas.microsoft.com/office/powerpoint/2010/main" val="3897793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6BD812D-BA53-421F-904C-D000CDFDC200}"/>
              </a:ext>
            </a:extLst>
          </p:cNvPr>
          <p:cNvSpPr/>
          <p:nvPr/>
        </p:nvSpPr>
        <p:spPr>
          <a:xfrm>
            <a:off x="7917586" y="1487393"/>
            <a:ext cx="242593" cy="1117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AFA99C-14B9-47DE-9005-F7BFCA3EB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generalization of </a:t>
            </a:r>
            <a:r>
              <a:rPr lang="en-US" dirty="0" err="1"/>
              <a:t>Alamouti</a:t>
            </a:r>
            <a:r>
              <a:rPr lang="en-US" dirty="0"/>
              <a:t> and repetition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33E9E-DD49-4250-B37A-6A1A598638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Space-time codes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1071998-02D6-4A27-B993-522D4971CF2B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6491306" cy="3560400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Information is encoded across time and space (=antennas) via codewords </a:t>
                </a:r>
                <a14:m>
                  <m:oMath xmlns:m="http://schemas.openxmlformats.org/officeDocument/2006/math">
                    <m:r>
                      <a:rPr lang="fr-FR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of dimension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antennas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slots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E.g., repetition code with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 </a:t>
                </a:r>
                <a14:m>
                  <m:oMath xmlns:m="http://schemas.openxmlformats.org/officeDocument/2006/math">
                    <m:r>
                      <a:rPr lang="fr-FR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      0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     ±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E.g., </a:t>
                </a:r>
                <a:r>
                  <a:rPr lang="en-US" dirty="0" err="1"/>
                  <a:t>Alamouti</a:t>
                </a:r>
                <a:r>
                  <a:rPr lang="en-US" dirty="0"/>
                  <a:t> scheme </a:t>
                </a:r>
                <a:r>
                  <a:rPr lang="en-US" dirty="0">
                    <a:sym typeface="Wingdings" panose="05000000000000000000" pitchFamily="2" charset="2"/>
                  </a:rPr>
                  <a:t> </a:t>
                </a:r>
                <a14:m>
                  <m:oMath xmlns:m="http://schemas.openxmlformats.org/officeDocument/2006/math">
                    <m:r>
                      <a:rPr lang="fr-FR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fr-FR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sSubSup>
                              <m:sSub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Received symbols: </a:t>
                </a:r>
                <a14:m>
                  <m:oMath xmlns:m="http://schemas.openxmlformats.org/officeDocument/2006/math">
                    <m:r>
                      <a:rPr lang="fr-FR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en-US" dirty="0"/>
                  <a:t>, assuming </a:t>
                </a:r>
                <a14:m>
                  <m:oMath xmlns:m="http://schemas.openxmlformats.org/officeDocument/2006/math">
                    <m:r>
                      <a:rPr lang="fr-FR" b="1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r>
                  <a:rPr lang="en-US" dirty="0"/>
                  <a:t> is constant (slow fading)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decoding</m:t>
                            </m:r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error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confusing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with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Let’s</a:t>
                </a:r>
                <a:r>
                  <a:rPr lang="fr-FR" dirty="0"/>
                  <a:t> </a:t>
                </a:r>
                <a:r>
                  <a:rPr lang="fr-FR" dirty="0" err="1"/>
                  <a:t>compute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(suppose now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/>
                  <a:t> known and given)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fr-FR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, how to understand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fr-FR" b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fr-FR" b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was transmitted? </a:t>
                </a:r>
                <a:br>
                  <a:rPr lang="en-US" dirty="0"/>
                </a:br>
                <a:r>
                  <a:rPr lang="en-US" dirty="0"/>
                  <a:t>Max-Likelihood: nearest neighbor</a:t>
                </a:r>
              </a:p>
              <a:p>
                <a:pPr marL="5161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lit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fr-FR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1071998-02D6-4A27-B993-522D4971C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6491306" cy="3560400"/>
              </a:xfrm>
              <a:blipFill>
                <a:blip r:embed="rId2"/>
                <a:stretch>
                  <a:fillRect l="-1786" t="-2397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0C1732-594D-49F1-B4DE-1AF9241BC035}"/>
              </a:ext>
            </a:extLst>
          </p:cNvPr>
          <p:cNvCxnSpPr>
            <a:cxnSpLocks/>
          </p:cNvCxnSpPr>
          <p:nvPr/>
        </p:nvCxnSpPr>
        <p:spPr>
          <a:xfrm flipV="1">
            <a:off x="7518621" y="1583139"/>
            <a:ext cx="2348" cy="200149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08D9ADC-DC12-4BEE-8ACB-19650F3BAFD5}"/>
              </a:ext>
            </a:extLst>
          </p:cNvPr>
          <p:cNvSpPr/>
          <p:nvPr/>
        </p:nvSpPr>
        <p:spPr>
          <a:xfrm flipV="1">
            <a:off x="7402548" y="1391649"/>
            <a:ext cx="246174" cy="191489"/>
          </a:xfrm>
          <a:prstGeom prst="triangle">
            <a:avLst/>
          </a:prstGeom>
          <a:noFill/>
          <a:ln w="158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570934-2DD0-47B9-A7B0-80E620E194B8}"/>
              </a:ext>
            </a:extLst>
          </p:cNvPr>
          <p:cNvCxnSpPr>
            <a:cxnSpLocks/>
          </p:cNvCxnSpPr>
          <p:nvPr/>
        </p:nvCxnSpPr>
        <p:spPr>
          <a:xfrm flipV="1">
            <a:off x="7518621" y="2338144"/>
            <a:ext cx="0" cy="23360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8F8C0D1-1A7E-4219-ADCD-60D6A2E1D52E}"/>
              </a:ext>
            </a:extLst>
          </p:cNvPr>
          <p:cNvSpPr/>
          <p:nvPr/>
        </p:nvSpPr>
        <p:spPr>
          <a:xfrm flipV="1">
            <a:off x="7400200" y="2146654"/>
            <a:ext cx="246174" cy="191489"/>
          </a:xfrm>
          <a:prstGeom prst="triangle">
            <a:avLst/>
          </a:prstGeom>
          <a:noFill/>
          <a:ln w="158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B2567-75C0-4AF2-93FA-15C4403B1928}"/>
              </a:ext>
            </a:extLst>
          </p:cNvPr>
          <p:cNvCxnSpPr>
            <a:cxnSpLocks/>
          </p:cNvCxnSpPr>
          <p:nvPr/>
        </p:nvCxnSpPr>
        <p:spPr>
          <a:xfrm flipV="1">
            <a:off x="8726101" y="1930144"/>
            <a:ext cx="0" cy="3290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FACED14-C2ED-4959-A1EE-12F4A440608C}"/>
              </a:ext>
            </a:extLst>
          </p:cNvPr>
          <p:cNvSpPr/>
          <p:nvPr/>
        </p:nvSpPr>
        <p:spPr>
          <a:xfrm flipV="1">
            <a:off x="8607680" y="1738654"/>
            <a:ext cx="246174" cy="191489"/>
          </a:xfrm>
          <a:prstGeom prst="triangle">
            <a:avLst/>
          </a:prstGeom>
          <a:noFill/>
          <a:ln w="158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0DAC9-E177-4A82-820E-D633D342802C}"/>
              </a:ext>
            </a:extLst>
          </p:cNvPr>
          <p:cNvCxnSpPr/>
          <p:nvPr/>
        </p:nvCxnSpPr>
        <p:spPr>
          <a:xfrm>
            <a:off x="7697970" y="1658936"/>
            <a:ext cx="822960" cy="253219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FCDA3C-58D9-4F37-B651-B73E8194DB50}"/>
              </a:ext>
            </a:extLst>
          </p:cNvPr>
          <p:cNvCxnSpPr>
            <a:cxnSpLocks/>
          </p:cNvCxnSpPr>
          <p:nvPr/>
        </p:nvCxnSpPr>
        <p:spPr>
          <a:xfrm flipV="1">
            <a:off x="7697970" y="1996561"/>
            <a:ext cx="822960" cy="388622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92D860-5E7E-492B-8542-34757F51760C}"/>
                  </a:ext>
                </a:extLst>
              </p:cNvPr>
              <p:cNvSpPr txBox="1"/>
              <p:nvPr/>
            </p:nvSpPr>
            <p:spPr>
              <a:xfrm>
                <a:off x="7885103" y="1475689"/>
                <a:ext cx="337382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92D860-5E7E-492B-8542-34757F517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103" y="1475689"/>
                <a:ext cx="337382" cy="407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A44D13-4E13-4063-BE41-F60B9FDA1C95}"/>
                  </a:ext>
                </a:extLst>
              </p:cNvPr>
              <p:cNvSpPr txBox="1"/>
              <p:nvPr/>
            </p:nvSpPr>
            <p:spPr>
              <a:xfrm>
                <a:off x="7881986" y="2198076"/>
                <a:ext cx="339177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A44D13-4E13-4063-BE41-F60B9FDA1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986" y="2198076"/>
                <a:ext cx="339177" cy="407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AB0428-8388-45D0-BCC8-A996C28FCAAB}"/>
                  </a:ext>
                </a:extLst>
              </p:cNvPr>
              <p:cNvSpPr txBox="1"/>
              <p:nvPr/>
            </p:nvSpPr>
            <p:spPr>
              <a:xfrm>
                <a:off x="6823291" y="1690471"/>
                <a:ext cx="510763" cy="479344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0" smtClean="0">
                              <a:solidFill>
                                <a:srgbClr val="0011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smtClean="0">
                              <a:solidFill>
                                <a:srgbClr val="001135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rgbClr val="001135"/>
                              </a:solidFill>
                              <a:latin typeface="Cambria Math" panose="02040503050406030204" pitchFamily="18" charset="0"/>
                            </a:rPr>
                            <m:t>:,</m:t>
                          </m:r>
                          <m:r>
                            <a:rPr lang="fr-FR" sz="1600" b="0" i="1" smtClean="0">
                              <a:solidFill>
                                <a:srgbClr val="00113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AB0428-8388-45D0-BCC8-A996C28FC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91" y="1690471"/>
                <a:ext cx="510763" cy="4793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2490B3-9084-4059-A47F-87F91F610E71}"/>
                  </a:ext>
                </a:extLst>
              </p:cNvPr>
              <p:cNvSpPr txBox="1"/>
              <p:nvPr/>
            </p:nvSpPr>
            <p:spPr>
              <a:xfrm>
                <a:off x="8794738" y="1579780"/>
                <a:ext cx="273069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𝑦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2490B3-9084-4059-A47F-87F91F61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738" y="1579780"/>
                <a:ext cx="273069" cy="4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2EDDB80B-FA17-459C-8834-1EE606E2D340}"/>
              </a:ext>
            </a:extLst>
          </p:cNvPr>
          <p:cNvSpPr/>
          <p:nvPr/>
        </p:nvSpPr>
        <p:spPr>
          <a:xfrm>
            <a:off x="7254296" y="1248770"/>
            <a:ext cx="113878" cy="1322980"/>
          </a:xfrm>
          <a:prstGeom prst="leftBrac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B9FB1F-2B4C-4FC7-8028-6AF6095055A8}"/>
                  </a:ext>
                </a:extLst>
              </p:cNvPr>
              <p:cNvSpPr txBox="1"/>
              <p:nvPr/>
            </p:nvSpPr>
            <p:spPr>
              <a:xfrm rot="5400000">
                <a:off x="7377372" y="1752590"/>
                <a:ext cx="299295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B9FB1F-2B4C-4FC7-8028-6AF609505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7372" y="1752590"/>
                <a:ext cx="299295" cy="407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E84909-6CE5-4F80-BA46-D56F4290BEF6}"/>
                  </a:ext>
                </a:extLst>
              </p:cNvPr>
              <p:cNvSpPr txBox="1"/>
              <p:nvPr/>
            </p:nvSpPr>
            <p:spPr>
              <a:xfrm rot="5400000">
                <a:off x="7866249" y="1802000"/>
                <a:ext cx="299295" cy="40701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…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E84909-6CE5-4F80-BA46-D56F4290B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866249" y="1802000"/>
                <a:ext cx="299295" cy="407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F9F1F2A-AF9F-4C5A-A888-274E27BBF109}"/>
                  </a:ext>
                </a:extLst>
              </p:cNvPr>
              <p:cNvSpPr/>
              <p:nvPr/>
            </p:nvSpPr>
            <p:spPr>
              <a:xfrm>
                <a:off x="7871076" y="2586698"/>
                <a:ext cx="360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>
                          <a:solidFill>
                            <a:srgbClr val="001135"/>
                          </a:solidFill>
                          <a:latin typeface="Cambria Math" panose="02040503050406030204" pitchFamily="18" charset="0"/>
                        </a:rPr>
                        <m:t>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F9F1F2A-AF9F-4C5A-A888-274E27BBF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076" y="2586698"/>
                <a:ext cx="36099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33EB0851-D0CF-4700-8C39-C4D57EE392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1084" y="3123347"/>
            <a:ext cx="1889846" cy="18658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69CA7B-D8D6-40F5-A1C7-37643A4CCEC4}"/>
              </a:ext>
            </a:extLst>
          </p:cNvPr>
          <p:cNvSpPr txBox="1"/>
          <p:nvPr/>
        </p:nvSpPr>
        <p:spPr>
          <a:xfrm>
            <a:off x="4874453" y="1600071"/>
            <a:ext cx="727297" cy="31468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05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antennas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F72458-B4F7-475D-AEC4-AF0A0F993626}"/>
              </a:ext>
            </a:extLst>
          </p:cNvPr>
          <p:cNvSpPr txBox="1"/>
          <p:nvPr/>
        </p:nvSpPr>
        <p:spPr>
          <a:xfrm>
            <a:off x="4307751" y="1870836"/>
            <a:ext cx="432344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05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slots</a:t>
            </a:r>
          </a:p>
        </p:txBody>
      </p:sp>
    </p:spTree>
    <p:extLst>
      <p:ext uri="{BB962C8B-B14F-4D97-AF65-F5344CB8AC3E}">
        <p14:creationId xmlns:p14="http://schemas.microsoft.com/office/powerpoint/2010/main" val="2874729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A91780-FAC3-4C23-A35C-7C4512EE57B4}"/>
              </a:ext>
            </a:extLst>
          </p:cNvPr>
          <p:cNvSpPr/>
          <p:nvPr/>
        </p:nvSpPr>
        <p:spPr>
          <a:xfrm>
            <a:off x="4128448" y="1751691"/>
            <a:ext cx="655092" cy="232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DD838C-14B4-4CB0-A928-F26ACAD25D3B}"/>
              </a:ext>
            </a:extLst>
          </p:cNvPr>
          <p:cNvSpPr/>
          <p:nvPr/>
        </p:nvSpPr>
        <p:spPr>
          <a:xfrm>
            <a:off x="3705367" y="1747141"/>
            <a:ext cx="423081" cy="232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996B1-5617-475D-BC63-DC51A8CAAAE2}"/>
              </a:ext>
            </a:extLst>
          </p:cNvPr>
          <p:cNvSpPr/>
          <p:nvPr/>
        </p:nvSpPr>
        <p:spPr>
          <a:xfrm>
            <a:off x="6175610" y="1091821"/>
            <a:ext cx="1241947" cy="191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B69F6-BD54-419F-894D-F56C2D731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Space-time codes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EA58B59-FC35-4238-AA49-C89B306CCD4A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8308800" cy="2830084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lit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||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lit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p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lit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||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p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fr-FR" b="1" i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fr-FR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𝐡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br>
                  <a:rPr lang="fr-FR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p>
                                <m:r>
                                  <a:rPr lang="fr-FR" b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𝚲</m:t>
                            </m:r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𝐔𝐡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∏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SNR</m:t>
                            </m:r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den>
                        </m:f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SN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∏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ℓ=1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sz="1200" dirty="0"/>
                  <a:t>supposing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increase coding gain, one wants to “spread out” codewords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Yet, this decreases the </a:t>
                </a:r>
                <a:r>
                  <a:rPr lang="en-US" dirty="0" err="1"/>
                  <a:t>tx</a:t>
                </a:r>
                <a:r>
                  <a:rPr lang="en-US" dirty="0"/>
                  <a:t> rate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Good trade-off to be sought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EA58B59-FC35-4238-AA49-C89B306CC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1080000"/>
                <a:ext cx="8308800" cy="2830084"/>
              </a:xfrm>
              <a:blipFill>
                <a:blip r:embed="rId2"/>
                <a:stretch>
                  <a:fillRect l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3843EA-DB32-48C1-BFB1-D3458114B203}"/>
                  </a:ext>
                </a:extLst>
              </p:cNvPr>
              <p:cNvSpPr txBox="1"/>
              <p:nvPr/>
            </p:nvSpPr>
            <p:spPr>
              <a:xfrm>
                <a:off x="3659549" y="344852"/>
                <a:ext cx="4590726" cy="514738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Hermitian (</a:t>
                </a:r>
                <a14:m>
                  <m:oMath xmlns:m="http://schemas.openxmlformats.org/officeDocument/2006/math">
                    <m:r>
                      <a:rPr lang="fr-FR" sz="1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.</m:t>
                    </m:r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.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)</a:t>
                </a:r>
                <a:b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</a:b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  <a:sym typeface="Wingdings" panose="05000000000000000000" pitchFamily="2" charset="2"/>
                  </a:rPr>
                  <a:t> diagonalizable as </a:t>
                </a:r>
                <a14:m>
                  <m:oMath xmlns:m="http://schemas.openxmlformats.org/officeDocument/2006/math">
                    <m:r>
                      <a:rPr lang="fr-FR" sz="1200" b="1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r>
                      <a:rPr lang="fr-FR" sz="1200" b="1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fr-FR" sz="1200" b="1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fr-FR" sz="1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𝐔</m:t>
                    </m:r>
                    <m:sSup>
                      <m:sSupPr>
                        <m:ctrlPr>
                          <a:rPr lang="fr-FR" sz="1200" b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sSupPr>
                      <m:e>
                        <m:r>
                          <a:rPr lang="fr-FR" sz="12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𝐔</m:t>
                        </m:r>
                      </m:e>
                      <m:sup>
                        <m:r>
                          <a:rPr lang="fr-FR" sz="12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∗</m:t>
                        </m:r>
                      </m:sup>
                    </m:sSup>
                    <m:r>
                      <a:rPr lang="fr-FR" sz="1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=</m:t>
                    </m:r>
                    <m:r>
                      <a:rPr lang="fr-FR" sz="1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𝐈</m:t>
                    </m:r>
                  </m:oMath>
                </a14:m>
                <a:r>
                  <a:rPr lang="en-US" sz="12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</a:t>
                </a: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fr-FR" sz="1200" b="1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fr-FR" sz="1200" b="1" i="0" smtClean="0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1200" b="0" i="0" smtClean="0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diag</m:t>
                    </m:r>
                    <m:r>
                      <a:rPr lang="fr-FR" sz="1200" b="0" i="0" smtClean="0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2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2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200" b="0" i="1" smtClean="0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sz="12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200" b="0" i="1" smtClean="0">
                            <a:solidFill>
                              <a:srgbClr val="00113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sz="1200" b="0" i="0" smtClean="0">
                        <a:solidFill>
                          <a:srgbClr val="00113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b="1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3843EA-DB32-48C1-BFB1-D3458114B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549" y="344852"/>
                <a:ext cx="4590726" cy="514738"/>
              </a:xfrm>
              <a:prstGeom prst="rect">
                <a:avLst/>
              </a:prstGeom>
              <a:blipFill>
                <a:blip r:embed="rId3"/>
                <a:stretch>
                  <a:fillRect l="-398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30B815-E440-49B1-BA7E-54D39A4B54E0}"/>
              </a:ext>
            </a:extLst>
          </p:cNvPr>
          <p:cNvCxnSpPr>
            <a:cxnSpLocks/>
          </p:cNvCxnSpPr>
          <p:nvPr/>
        </p:nvCxnSpPr>
        <p:spPr>
          <a:xfrm flipH="1" flipV="1">
            <a:off x="6175610" y="859590"/>
            <a:ext cx="532263" cy="232231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3F9A66-81CC-4532-8E9F-F4186E300670}"/>
              </a:ext>
            </a:extLst>
          </p:cNvPr>
          <p:cNvSpPr txBox="1"/>
          <p:nvPr/>
        </p:nvSpPr>
        <p:spPr>
          <a:xfrm>
            <a:off x="2853027" y="2542325"/>
            <a:ext cx="1120032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Diversity gain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25F673-16E4-475C-B0F7-CD553857452D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413043" y="1972101"/>
            <a:ext cx="428802" cy="570224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D9A5C9-A86A-49BA-8D6B-9145D2E24515}"/>
              </a:ext>
            </a:extLst>
          </p:cNvPr>
          <p:cNvSpPr txBox="1"/>
          <p:nvPr/>
        </p:nvSpPr>
        <p:spPr>
          <a:xfrm>
            <a:off x="3957002" y="2406714"/>
            <a:ext cx="3995819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b="1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“Coding” gain</a:t>
            </a: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: depends on how codewords are designed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5E11FC-1255-4304-9227-91B3FCD9BBBC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1972101"/>
            <a:ext cx="423081" cy="46607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85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22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F3A17F-1B6A-4F5F-AFB5-A80CCD8B68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DA7B9-048D-44FD-874D-9F06B3D5F0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Wavelength, frequency and speed</a:t>
            </a:r>
          </a:p>
        </p:txBody>
      </p:sp>
      <p:pic>
        <p:nvPicPr>
          <p:cNvPr id="5" name="Picture 8" descr="Sinusoid Icon - Download Sinusoid Icon 37912 | Noun Project">
            <a:extLst>
              <a:ext uri="{FF2B5EF4-FFF2-40B4-BE49-F238E27FC236}">
                <a16:creationId xmlns:a16="http://schemas.microsoft.com/office/drawing/2014/main" id="{6F33B560-5678-4DE7-BCAF-532EEB01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50" y="1769594"/>
            <a:ext cx="1905000" cy="13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6A0B45-B2F0-4FF8-9841-B34DD80E5189}"/>
              </a:ext>
            </a:extLst>
          </p:cNvPr>
          <p:cNvCxnSpPr/>
          <p:nvPr/>
        </p:nvCxnSpPr>
        <p:spPr>
          <a:xfrm>
            <a:off x="2648961" y="1953441"/>
            <a:ext cx="835459" cy="0"/>
          </a:xfrm>
          <a:prstGeom prst="straightConnector1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F7B2C2-C992-42A2-93F8-920E8C7FBCCB}"/>
                  </a:ext>
                </a:extLst>
              </p:cNvPr>
              <p:cNvSpPr txBox="1"/>
              <p:nvPr/>
            </p:nvSpPr>
            <p:spPr>
              <a:xfrm>
                <a:off x="2565834" y="1559527"/>
                <a:ext cx="1119475" cy="468572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𝜆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=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𝑐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/</m:t>
                      </m:r>
                      <m:r>
                        <a:rPr lang="fr-FR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𝑓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F7B2C2-C992-42A2-93F8-920E8C7FB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34" y="1559527"/>
                <a:ext cx="1119475" cy="468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90E57D-ECD3-4B1A-802C-E9048E0D6033}"/>
              </a:ext>
            </a:extLst>
          </p:cNvPr>
          <p:cNvCxnSpPr/>
          <p:nvPr/>
        </p:nvCxnSpPr>
        <p:spPr>
          <a:xfrm>
            <a:off x="4221850" y="2571750"/>
            <a:ext cx="1264551" cy="0"/>
          </a:xfrm>
          <a:prstGeom prst="straightConnector1">
            <a:avLst/>
          </a:prstGeom>
          <a:ln w="317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CD1120-1810-49B5-8B6A-DB04FCE7B9B6}"/>
                  </a:ext>
                </a:extLst>
              </p:cNvPr>
              <p:cNvSpPr txBox="1"/>
              <p:nvPr/>
            </p:nvSpPr>
            <p:spPr>
              <a:xfrm>
                <a:off x="4175570" y="2037300"/>
                <a:ext cx="4489609" cy="54404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6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Speed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𝑐</m:t>
                    </m:r>
                    <m:r>
                      <a:rPr lang="fr-FR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distance</m:t>
                            </m:r>
                            <m:r>
                              <a:rPr lang="fr-FR" sz="16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between</m:t>
                            </m:r>
                            <m:r>
                              <a:rPr lang="fr-FR" sz="16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two</m:t>
                            </m:r>
                            <m:r>
                              <a:rPr lang="fr-FR" sz="16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peaks</m:t>
                            </m:r>
                          </m:e>
                        </m:d>
                      </m:num>
                      <m:den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time</m:t>
                        </m:r>
                        <m: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interval</m:t>
                        </m:r>
                        <m: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between</m:t>
                        </m:r>
                        <m: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two</m:t>
                        </m:r>
                        <m: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peaks</m:t>
                        </m:r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)</m:t>
                        </m:r>
                      </m:den>
                    </m:f>
                    <m:r>
                      <a:rPr lang="fr-F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𝜆</m:t>
                        </m:r>
                      </m:num>
                      <m:den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𝑇</m:t>
                        </m:r>
                      </m:den>
                    </m:f>
                    <m:r>
                      <a:rPr lang="fr-F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=</m:t>
                    </m:r>
                    <m:r>
                      <a:rPr lang="fr-F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𝜆</m:t>
                    </m:r>
                    <m:r>
                      <a:rPr lang="fr-F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𝑓</m:t>
                    </m:r>
                  </m:oMath>
                </a14:m>
                <a:endParaRPr lang="en-US" sz="16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CD1120-1810-49B5-8B6A-DB04FCE7B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70" y="2037300"/>
                <a:ext cx="4489609" cy="544042"/>
              </a:xfrm>
              <a:prstGeom prst="rect">
                <a:avLst/>
              </a:prstGeom>
              <a:blipFill>
                <a:blip r:embed="rId4"/>
                <a:stretch>
                  <a:fillRect l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54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4969DB-E20A-4B82-A94D-D9CDC9930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B125A-ECAF-41AC-BC27-6FA11CF586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Free space, fixed </a:t>
            </a:r>
            <a:r>
              <a:rPr lang="en-US" dirty="0" err="1"/>
              <a:t>rx</a:t>
            </a:r>
            <a:r>
              <a:rPr lang="en-US" dirty="0"/>
              <a:t> antenna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5EB2409-5790-46C3-AEF5-C4E9254F8122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83381" y="3868108"/>
                <a:ext cx="5251124" cy="7722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antenna gain in elevation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and azimuth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5EB2409-5790-46C3-AEF5-C4E9254F8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83381" y="3868108"/>
                <a:ext cx="5251124" cy="772291"/>
              </a:xfrm>
              <a:blipFill>
                <a:blip r:embed="rId2"/>
                <a:stretch>
                  <a:fillRect l="-928" t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oncept Radio Base Station Icône Linéaire Radio Station De Base Ligne  Vecteur Signe Symbole Illustration Vecteurs libres de droits et plus  d'images vectorielles de Radar - iStock">
            <a:extLst>
              <a:ext uri="{FF2B5EF4-FFF2-40B4-BE49-F238E27FC236}">
                <a16:creationId xmlns:a16="http://schemas.microsoft.com/office/drawing/2014/main" id="{434B95CD-9137-48FF-B047-38923E477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16972" r="33730" b="16121"/>
          <a:stretch/>
        </p:blipFill>
        <p:spPr bwMode="auto">
          <a:xfrm>
            <a:off x="2940553" y="2039307"/>
            <a:ext cx="463591" cy="9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ône Mobile, téléphone Gratuit - Icon-Icons.com">
            <a:extLst>
              <a:ext uri="{FF2B5EF4-FFF2-40B4-BE49-F238E27FC236}">
                <a16:creationId xmlns:a16="http://schemas.microsoft.com/office/drawing/2014/main" id="{615EB5CB-48A5-47FF-A5CF-5C43E3349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19918"/>
          <a:stretch/>
        </p:blipFill>
        <p:spPr bwMode="auto">
          <a:xfrm>
            <a:off x="5690333" y="2560132"/>
            <a:ext cx="241048" cy="4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08C60A-CBC3-4552-8B10-2D82D006D202}"/>
              </a:ext>
            </a:extLst>
          </p:cNvPr>
          <p:cNvCxnSpPr>
            <a:stCxn id="2050" idx="3"/>
            <a:endCxn id="2052" idx="1"/>
          </p:cNvCxnSpPr>
          <p:nvPr/>
        </p:nvCxnSpPr>
        <p:spPr>
          <a:xfrm>
            <a:off x="3404144" y="2506375"/>
            <a:ext cx="2286189" cy="260412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D55D26-7EFA-420A-8DD3-A13483988AE4}"/>
                  </a:ext>
                </a:extLst>
              </p:cNvPr>
              <p:cNvSpPr txBox="1"/>
              <p:nvPr/>
            </p:nvSpPr>
            <p:spPr>
              <a:xfrm>
                <a:off x="1944382" y="1448108"/>
                <a:ext cx="2357903" cy="637849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6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Transmit electrical field: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𝜃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𝜓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𝑓</m:t>
                        </m:r>
                      </m:e>
                    </m:d>
                    <m:func>
                      <m:func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2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𝜋</m:t>
                        </m:r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𝑓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16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D55D26-7EFA-420A-8DD3-A13483988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82" y="1448108"/>
                <a:ext cx="2357903" cy="637849"/>
              </a:xfrm>
              <a:prstGeom prst="rect">
                <a:avLst/>
              </a:prstGeom>
              <a:blipFill>
                <a:blip r:embed="rId5"/>
                <a:stretch>
                  <a:fillRect l="-1034" r="-3101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71EE01-C21F-44CE-8422-043D4BCAEB44}"/>
                  </a:ext>
                </a:extLst>
              </p:cNvPr>
              <p:cNvSpPr txBox="1"/>
              <p:nvPr/>
            </p:nvSpPr>
            <p:spPr>
              <a:xfrm>
                <a:off x="4932709" y="1978449"/>
                <a:ext cx="2593769" cy="604314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fr-FR" sz="16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Receive: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𝜃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,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𝜓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,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𝑓</m:t>
                            </m:r>
                          </m:e>
                        </m:d>
                        <m:func>
                          <m:funcPr>
                            <m:ctrlP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6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2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𝜋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𝑡</m:t>
                                </m:r>
                                <m:r>
                                  <a:rPr lang="fr-F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fr-FR" sz="16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71EE01-C21F-44CE-8422-043D4BCAE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09" y="1978449"/>
                <a:ext cx="2593769" cy="604314"/>
              </a:xfrm>
              <a:prstGeom prst="rect">
                <a:avLst/>
              </a:prstGeom>
              <a:blipFill>
                <a:blip r:embed="rId6"/>
                <a:stretch>
                  <a:fillRect l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99D9D4-77AE-4ED3-84DB-051D904C1CCB}"/>
                  </a:ext>
                </a:extLst>
              </p:cNvPr>
              <p:cNvSpPr txBox="1"/>
              <p:nvPr/>
            </p:nvSpPr>
            <p:spPr>
              <a:xfrm>
                <a:off x="3706943" y="2667549"/>
                <a:ext cx="1342099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fr-FR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Distance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𝑟</m:t>
                    </m:r>
                  </m:oMath>
                </a14:m>
                <a:br>
                  <a:rPr lang="fr-FR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</a:b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Propagation delay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99D9D4-77AE-4ED3-84DB-051D904C1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43" y="2667549"/>
                <a:ext cx="1342099" cy="431785"/>
              </a:xfrm>
              <a:prstGeom prst="rect">
                <a:avLst/>
              </a:prstGeom>
              <a:blipFill>
                <a:blip r:embed="rId7"/>
                <a:stretch>
                  <a:fillRect l="-6818" t="-11429" r="-1818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F8086-B118-4051-ABB7-B4C8BF89C1D7}"/>
              </a:ext>
            </a:extLst>
          </p:cNvPr>
          <p:cNvGrpSpPr/>
          <p:nvPr/>
        </p:nvGrpSpPr>
        <p:grpSpPr>
          <a:xfrm>
            <a:off x="5931381" y="3297161"/>
            <a:ext cx="2278054" cy="1428610"/>
            <a:chOff x="5931381" y="3297161"/>
            <a:chExt cx="2278054" cy="1428610"/>
          </a:xfrm>
        </p:grpSpPr>
        <p:pic>
          <p:nvPicPr>
            <p:cNvPr id="2054" name="Picture 6" descr="Definition of the azimuth and elevation angles in the antenna array... |  Download Scientific Diagram">
              <a:extLst>
                <a:ext uri="{FF2B5EF4-FFF2-40B4-BE49-F238E27FC236}">
                  <a16:creationId xmlns:a16="http://schemas.microsoft.com/office/drawing/2014/main" id="{81F69165-7EAD-4814-816A-634EAB9B9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381" y="3297161"/>
              <a:ext cx="2278054" cy="142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3DDAF3-ACA7-40F2-9B13-F4E1E8AD6109}"/>
                </a:ext>
              </a:extLst>
            </p:cNvPr>
            <p:cNvSpPr/>
            <p:nvPr/>
          </p:nvSpPr>
          <p:spPr>
            <a:xfrm>
              <a:off x="6806772" y="4313783"/>
              <a:ext cx="153192" cy="105643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>
                <a:solidFill>
                  <a:schemeClr val="tx2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BB3DCA-9DAA-4B6B-834B-A5976532FC09}"/>
                </a:ext>
              </a:extLst>
            </p:cNvPr>
            <p:cNvSpPr/>
            <p:nvPr/>
          </p:nvSpPr>
          <p:spPr>
            <a:xfrm>
              <a:off x="7071002" y="4051745"/>
              <a:ext cx="153192" cy="105643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>
                <a:solidFill>
                  <a:schemeClr val="tx2"/>
                </a:solidFill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745303-E25F-464F-9A03-C918F29CABFE}"/>
                  </a:ext>
                </a:extLst>
              </p:cNvPr>
              <p:cNvSpPr txBox="1"/>
              <p:nvPr/>
            </p:nvSpPr>
            <p:spPr>
              <a:xfrm>
                <a:off x="6735805" y="4208541"/>
                <a:ext cx="767756" cy="306989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fr-FR" sz="1000" b="0" dirty="0" err="1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Azimuth</a:t>
                </a:r>
                <a:r>
                  <a:rPr lang="fr-FR" sz="10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𝜓</m:t>
                    </m:r>
                  </m:oMath>
                </a14:m>
                <a:endParaRPr lang="en-US" sz="10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745303-E25F-464F-9A03-C918F29CA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805" y="4208541"/>
                <a:ext cx="767756" cy="306989"/>
              </a:xfrm>
              <a:prstGeom prst="rect">
                <a:avLst/>
              </a:prstGeom>
              <a:blipFill>
                <a:blip r:embed="rId9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95AFB6-8AE4-4FD1-9316-98CCC8C78D6A}"/>
                  </a:ext>
                </a:extLst>
              </p:cNvPr>
              <p:cNvSpPr txBox="1"/>
              <p:nvPr/>
            </p:nvSpPr>
            <p:spPr>
              <a:xfrm>
                <a:off x="6993461" y="3953074"/>
                <a:ext cx="772757" cy="299295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fr-FR" sz="1000" b="0" dirty="0" err="1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Elevation</a:t>
                </a:r>
                <a:r>
                  <a:rPr lang="fr-FR" sz="10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𝜃</m:t>
                    </m:r>
                  </m:oMath>
                </a14:m>
                <a:endParaRPr lang="en-US" sz="10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95AFB6-8AE4-4FD1-9316-98CCC8C78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61" y="3953074"/>
                <a:ext cx="772757" cy="299295"/>
              </a:xfrm>
              <a:prstGeom prst="rect">
                <a:avLst/>
              </a:prstGeom>
              <a:blipFill>
                <a:blip r:embed="rId10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27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4969DB-E20A-4B82-A94D-D9CDC9930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B125A-ECAF-41AC-BC27-6FA11CF586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Free space, moving </a:t>
            </a:r>
            <a:r>
              <a:rPr lang="en-US" dirty="0" err="1"/>
              <a:t>rx</a:t>
            </a:r>
            <a:r>
              <a:rPr lang="en-US" dirty="0"/>
              <a:t> antenna</a:t>
            </a:r>
          </a:p>
        </p:txBody>
      </p:sp>
      <p:pic>
        <p:nvPicPr>
          <p:cNvPr id="2050" name="Picture 2" descr="Concept Radio Base Station Icône Linéaire Radio Station De Base Ligne  Vecteur Signe Symbole Illustration Vecteurs libres de droits et plus  d'images vectorielles de Radar - iStock">
            <a:extLst>
              <a:ext uri="{FF2B5EF4-FFF2-40B4-BE49-F238E27FC236}">
                <a16:creationId xmlns:a16="http://schemas.microsoft.com/office/drawing/2014/main" id="{434B95CD-9137-48FF-B047-38923E477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16972" r="33730" b="16121"/>
          <a:stretch/>
        </p:blipFill>
        <p:spPr bwMode="auto">
          <a:xfrm>
            <a:off x="2940553" y="2039307"/>
            <a:ext cx="463591" cy="9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ône Mobile, téléphone Gratuit - Icon-Icons.com">
            <a:extLst>
              <a:ext uri="{FF2B5EF4-FFF2-40B4-BE49-F238E27FC236}">
                <a16:creationId xmlns:a16="http://schemas.microsoft.com/office/drawing/2014/main" id="{615EB5CB-48A5-47FF-A5CF-5C43E3349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19918"/>
          <a:stretch/>
        </p:blipFill>
        <p:spPr bwMode="auto">
          <a:xfrm>
            <a:off x="5690333" y="2560132"/>
            <a:ext cx="241048" cy="4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08C60A-CBC3-4552-8B10-2D82D006D202}"/>
              </a:ext>
            </a:extLst>
          </p:cNvPr>
          <p:cNvCxnSpPr>
            <a:stCxn id="2050" idx="3"/>
            <a:endCxn id="2052" idx="1"/>
          </p:cNvCxnSpPr>
          <p:nvPr/>
        </p:nvCxnSpPr>
        <p:spPr>
          <a:xfrm>
            <a:off x="3404144" y="2506375"/>
            <a:ext cx="2286189" cy="260412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D55D26-7EFA-420A-8DD3-A13483988AE4}"/>
                  </a:ext>
                </a:extLst>
              </p:cNvPr>
              <p:cNvSpPr txBox="1"/>
              <p:nvPr/>
            </p:nvSpPr>
            <p:spPr>
              <a:xfrm>
                <a:off x="1944382" y="1448108"/>
                <a:ext cx="2357903" cy="637849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6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Transmit electrical field: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𝜃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𝜓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𝑓</m:t>
                        </m:r>
                      </m:e>
                    </m:d>
                    <m:func>
                      <m:func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2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𝜋</m:t>
                        </m:r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𝑓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16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D55D26-7EFA-420A-8DD3-A13483988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82" y="1448108"/>
                <a:ext cx="2357903" cy="637849"/>
              </a:xfrm>
              <a:prstGeom prst="rect">
                <a:avLst/>
              </a:prstGeom>
              <a:blipFill>
                <a:blip r:embed="rId4"/>
                <a:stretch>
                  <a:fillRect l="-1034" r="-3101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71EE01-C21F-44CE-8422-043D4BCAEB44}"/>
                  </a:ext>
                </a:extLst>
              </p:cNvPr>
              <p:cNvSpPr txBox="1"/>
              <p:nvPr/>
            </p:nvSpPr>
            <p:spPr>
              <a:xfrm>
                <a:off x="5190562" y="1185672"/>
                <a:ext cx="3103139" cy="157592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fr-FR" sz="16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Receive: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𝜃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,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𝜓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,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𝑓</m:t>
                            </m:r>
                          </m:e>
                        </m:d>
                        <m:func>
                          <m:funcPr>
                            <m:ctrlP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6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2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𝜋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𝑡</m:t>
                                </m:r>
                                <m:r>
                                  <a:rPr lang="fr-FR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fr-FR" sz="16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+</m:t>
                                    </m:r>
                                    <m:r>
                                      <a:rPr lang="fr-FR" sz="16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𝑣𝑡</m:t>
                                    </m:r>
                                  </m:num>
                                  <m:den>
                                    <m:r>
                                      <a:rPr lang="fr-FR" sz="16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+</m:t>
                        </m:r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𝑣𝑡</m:t>
                        </m:r>
                      </m:den>
                    </m:f>
                    <m:r>
                      <a:rPr lang="fr-F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=</m:t>
                    </m:r>
                  </m:oMath>
                </a14:m>
                <a:endParaRPr lang="fr-FR" sz="1600" b="0" dirty="0">
                  <a:solidFill>
                    <a:schemeClr val="tx2"/>
                  </a:solidFill>
                  <a:ea typeface="Nokia Pure Text Light" panose="020B0403020202020204" pitchFamily="34" charset="0"/>
                </a:endParaRPr>
              </a:p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𝜃</m:t>
                            </m:r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,</m:t>
                            </m:r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𝜓</m:t>
                            </m:r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,</m:t>
                            </m:r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𝑓</m:t>
                            </m:r>
                          </m:e>
                        </m:d>
                        <m:func>
                          <m:funcPr>
                            <m:ctrlP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2</m:t>
                            </m:r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𝜋</m:t>
                            </m:r>
                            <m:r>
                              <a:rPr lang="fr-FR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fr-FR" sz="16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fr-FR" sz="16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  <m:t>𝑣</m:t>
                                        </m:r>
                                      </m:num>
                                      <m:den>
                                        <m:r>
                                          <a:rPr lang="fr-FR" sz="16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fr-F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𝑡</m:t>
                                </m:r>
                                <m:r>
                                  <a:rPr lang="fr-FR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6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6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+</m:t>
                        </m:r>
                        <m:r>
                          <a:rPr lang="fr-FR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𝑣𝑡</m:t>
                        </m:r>
                      </m:den>
                    </m:f>
                    <m:r>
                      <a:rPr lang="fr-FR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=</m:t>
                    </m:r>
                  </m:oMath>
                </a14:m>
                <a:r>
                  <a:rPr lang="fr-FR" sz="160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 </a:t>
                </a:r>
              </a:p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endParaRPr lang="en-US" sz="16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71EE01-C21F-44CE-8422-043D4BCAE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562" y="1185672"/>
                <a:ext cx="3103139" cy="1575926"/>
              </a:xfrm>
              <a:prstGeom prst="rect">
                <a:avLst/>
              </a:prstGeom>
              <a:blipFill>
                <a:blip r:embed="rId5"/>
                <a:stretch>
                  <a:fillRect l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99D9D4-77AE-4ED3-84DB-051D904C1CCB}"/>
                  </a:ext>
                </a:extLst>
              </p:cNvPr>
              <p:cNvSpPr txBox="1"/>
              <p:nvPr/>
            </p:nvSpPr>
            <p:spPr>
              <a:xfrm>
                <a:off x="3706944" y="2713595"/>
                <a:ext cx="1585306" cy="444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fr-FR" sz="120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sSubPr>
                      <m:e>
                        <m: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+</m:t>
                    </m:r>
                    <m:r>
                      <a:rPr lang="fr-FR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𝑣𝑡</m:t>
                    </m:r>
                  </m:oMath>
                </a14:m>
                <a:br>
                  <a:rPr lang="fr-FR" sz="120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</a:b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Propagation delay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+</m:t>
                        </m:r>
                        <m: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𝑣𝑡</m:t>
                        </m:r>
                      </m:num>
                      <m:den>
                        <m: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99D9D4-77AE-4ED3-84DB-051D904C1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44" y="2713595"/>
                <a:ext cx="1585306" cy="444609"/>
              </a:xfrm>
              <a:prstGeom prst="rect">
                <a:avLst/>
              </a:prstGeom>
              <a:blipFill>
                <a:blip r:embed="rId6"/>
                <a:stretch>
                  <a:fillRect l="-5769" t="-10959" r="-1154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046559E9-2B60-4EBD-A5A2-82C5054B1F85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3272633" y="3817133"/>
                <a:ext cx="5174055" cy="6378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Doppler shift: </a:t>
                </a:r>
                <a:r>
                  <a:rPr lang="en-US" dirty="0"/>
                  <a:t>frequency decreases by factor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Note: the higher the frequency, the higher the shift</a:t>
                </a:r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046559E9-2B60-4EBD-A5A2-82C5054B1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3272633" y="3817133"/>
                <a:ext cx="5174055" cy="637850"/>
              </a:xfrm>
              <a:blipFill>
                <a:blip r:embed="rId7"/>
                <a:stretch>
                  <a:fillRect l="-2473" t="-381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43AF5C-4F14-4BC3-8158-AA937E31633A}"/>
              </a:ext>
            </a:extLst>
          </p:cNvPr>
          <p:cNvCxnSpPr>
            <a:stCxn id="13" idx="0"/>
          </p:cNvCxnSpPr>
          <p:nvPr/>
        </p:nvCxnSpPr>
        <p:spPr>
          <a:xfrm flipV="1">
            <a:off x="5859661" y="2106863"/>
            <a:ext cx="891287" cy="171027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58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C92E17-1DDC-4E85-B156-C2321F44B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413AA-725E-4B2C-9371-606D0984B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Reflecting wall, fixed </a:t>
            </a:r>
            <a:r>
              <a:rPr lang="en-US" dirty="0" err="1"/>
              <a:t>rx</a:t>
            </a:r>
            <a:r>
              <a:rPr lang="en-US" dirty="0"/>
              <a:t> antenna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5880027-AD7E-4A55-A61B-B9844A389230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599" y="3304077"/>
                <a:ext cx="8380033" cy="1558623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Phase difference between two paths: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/>
                  <a:t> changes by </a:t>
                </a:r>
                <a:r>
                  <a:rPr lang="en-US" sz="1400" b="1" dirty="0"/>
                  <a:t>coherence distance=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changes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/>
                  <a:t> (constructive </a:t>
                </a:r>
                <a:r>
                  <a:rPr lang="en-US" sz="1400" dirty="0">
                    <a:sym typeface="Wingdings" panose="05000000000000000000" pitchFamily="2" charset="2"/>
                  </a:rPr>
                  <a:t></a:t>
                </a:r>
                <a:r>
                  <a:rPr lang="en-US" sz="1400" dirty="0"/>
                  <a:t> destructive interference)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/>
                  <a:t>Delay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400" dirty="0"/>
                  <a:t> = time difference between propagation delays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/>
                  <a:t>Coherence bandwidth:</a:t>
                </a:r>
                <a:r>
                  <a:rPr lang="en-US" sz="1400" dirty="0"/>
                  <a:t>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/>
                  <a:t> stays fixed but frequency varies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1/2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400" dirty="0"/>
                  <a:t> changes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5880027-AD7E-4A55-A61B-B9844A389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599" y="3304077"/>
                <a:ext cx="8380033" cy="1558623"/>
              </a:xfrm>
              <a:blipFill>
                <a:blip r:embed="rId2"/>
                <a:stretch>
                  <a:fillRect l="-1237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oncept Radio Base Station Icône Linéaire Radio Station De Base Ligne  Vecteur Signe Symbole Illustration Vecteurs libres de droits et plus  d'images vectorielles de Radar - iStock">
            <a:extLst>
              <a:ext uri="{FF2B5EF4-FFF2-40B4-BE49-F238E27FC236}">
                <a16:creationId xmlns:a16="http://schemas.microsoft.com/office/drawing/2014/main" id="{A8B8442B-70B5-4076-B164-2560A09AE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16972" r="33730" b="16121"/>
          <a:stretch/>
        </p:blipFill>
        <p:spPr bwMode="auto">
          <a:xfrm>
            <a:off x="2085358" y="1908249"/>
            <a:ext cx="463591" cy="9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cône Mobile, téléphone Gratuit - Icon-Icons.com">
            <a:extLst>
              <a:ext uri="{FF2B5EF4-FFF2-40B4-BE49-F238E27FC236}">
                <a16:creationId xmlns:a16="http://schemas.microsoft.com/office/drawing/2014/main" id="{ADD4D0F7-15CD-4BE3-B46C-1C20C46B7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19918"/>
          <a:stretch/>
        </p:blipFill>
        <p:spPr bwMode="auto">
          <a:xfrm>
            <a:off x="5236423" y="2168509"/>
            <a:ext cx="241048" cy="4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A5FDC6-661A-4454-B9CE-FF65C922C319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548949" y="2375164"/>
            <a:ext cx="2687474" cy="153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6C4568-7DA6-42BB-A141-8BEC6E54073C}"/>
              </a:ext>
            </a:extLst>
          </p:cNvPr>
          <p:cNvCxnSpPr/>
          <p:nvPr/>
        </p:nvCxnSpPr>
        <p:spPr>
          <a:xfrm>
            <a:off x="6959965" y="1565663"/>
            <a:ext cx="0" cy="17301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C774E80-6C9F-4B58-92BF-FE6E0CE1DD8A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2548949" y="2375164"/>
            <a:ext cx="2928522" cy="308830"/>
          </a:xfrm>
          <a:prstGeom prst="bentConnector3">
            <a:avLst>
              <a:gd name="adj1" fmla="val 148015"/>
            </a:avLst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0ACE89-F97E-43E5-9585-E82E8C7A6203}"/>
                  </a:ext>
                </a:extLst>
              </p:cNvPr>
              <p:cNvSpPr txBox="1"/>
              <p:nvPr/>
            </p:nvSpPr>
            <p:spPr>
              <a:xfrm>
                <a:off x="4292416" y="2141273"/>
                <a:ext cx="1156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𝑟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0ACE89-F97E-43E5-9585-E82E8C7A6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416" y="2141273"/>
                <a:ext cx="115608" cy="261610"/>
              </a:xfrm>
              <a:prstGeom prst="rect">
                <a:avLst/>
              </a:prstGeom>
              <a:blipFill>
                <a:blip r:embed="rId5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C6EEE7-F60C-4B75-A38C-2C51ECFAE7E7}"/>
                  </a:ext>
                </a:extLst>
              </p:cNvPr>
              <p:cNvSpPr txBox="1"/>
              <p:nvPr/>
            </p:nvSpPr>
            <p:spPr>
              <a:xfrm>
                <a:off x="4476127" y="2745998"/>
                <a:ext cx="13311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𝑑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C6EEE7-F60C-4B75-A38C-2C51ECFAE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127" y="2745998"/>
                <a:ext cx="133113" cy="261610"/>
              </a:xfrm>
              <a:prstGeom prst="rect">
                <a:avLst/>
              </a:prstGeom>
              <a:blipFill>
                <a:blip r:embed="rId6"/>
                <a:stretch>
                  <a:fillRect l="-27273" r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39C10C-C8BF-4CA5-809B-88BC065A2916}"/>
                  </a:ext>
                </a:extLst>
              </p:cNvPr>
              <p:cNvSpPr txBox="1"/>
              <p:nvPr/>
            </p:nvSpPr>
            <p:spPr>
              <a:xfrm>
                <a:off x="1559221" y="1444182"/>
                <a:ext cx="1808930" cy="483960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1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Transmit electrical field: </a:t>
                </a:r>
                <a14:m>
                  <m:oMath xmlns:m="http://schemas.openxmlformats.org/officeDocument/2006/math">
                    <m:r>
                      <a:rPr lang="fr-FR" sz="11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𝛼</m:t>
                    </m:r>
                    <m:func>
                      <m:funcPr>
                        <m:ctrlPr>
                          <a:rPr lang="en-US" sz="11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11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2</m:t>
                        </m:r>
                        <m:r>
                          <a:rPr lang="en-US" sz="11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𝜋</m:t>
                        </m:r>
                        <m:r>
                          <a:rPr lang="fr-FR" sz="11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𝑓</m:t>
                        </m:r>
                        <m:r>
                          <a:rPr lang="en-US" sz="11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11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39C10C-C8BF-4CA5-809B-88BC065A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221" y="1444182"/>
                <a:ext cx="1808930" cy="483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78632F-6124-4160-A078-C7C89DF7FAB8}"/>
                  </a:ext>
                </a:extLst>
              </p:cNvPr>
              <p:cNvSpPr txBox="1"/>
              <p:nvPr/>
            </p:nvSpPr>
            <p:spPr>
              <a:xfrm>
                <a:off x="3917515" y="1636325"/>
                <a:ext cx="2928523" cy="496656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Receive: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𝜋</m:t>
                            </m:r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1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𝑡</m:t>
                                </m:r>
                                <m:r>
                                  <a:rPr lang="fr-FR" sz="1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𝑟</m:t>
                        </m:r>
                      </m:den>
                    </m:f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−</m:t>
                    </m:r>
                    <m:f>
                      <m:fPr>
                        <m:ctrlP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𝜋</m:t>
                            </m:r>
                            <m:r>
                              <a:rPr lang="fr-FR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1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𝑡</m:t>
                                </m:r>
                                <m:r>
                                  <a:rPr lang="fr-FR" sz="1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2</m:t>
                                    </m:r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𝑑</m:t>
                                    </m:r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fr-FR" sz="1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2</m:t>
                        </m:r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𝑑</m:t>
                        </m:r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−</m:t>
                        </m:r>
                        <m: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78632F-6124-4160-A078-C7C89DF7F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515" y="1636325"/>
                <a:ext cx="2928523" cy="496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94DC9DB-9AF8-4325-9672-1A30DCD6282F}"/>
              </a:ext>
            </a:extLst>
          </p:cNvPr>
          <p:cNvSpPr txBox="1"/>
          <p:nvPr/>
        </p:nvSpPr>
        <p:spPr>
          <a:xfrm>
            <a:off x="4719018" y="1157167"/>
            <a:ext cx="2280606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Sign inversion due to reflection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C390D7-3861-4277-B2DB-910B0280778E}"/>
              </a:ext>
            </a:extLst>
          </p:cNvPr>
          <p:cNvCxnSpPr>
            <a:stCxn id="30" idx="2"/>
          </p:cNvCxnSpPr>
          <p:nvPr/>
        </p:nvCxnSpPr>
        <p:spPr>
          <a:xfrm flipH="1">
            <a:off x="5591655" y="1487239"/>
            <a:ext cx="267666" cy="399289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0C8379-EC28-4E1A-8E2B-9CB7F3CFE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9701-CA4B-4882-8BF1-7089F8D9A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Reflecting wall, moving </a:t>
            </a:r>
            <a:r>
              <a:rPr lang="en-US" dirty="0" err="1"/>
              <a:t>rx</a:t>
            </a:r>
            <a:r>
              <a:rPr lang="en-US" dirty="0"/>
              <a:t> antenna </a:t>
            </a:r>
            <a:r>
              <a:rPr lang="en-US" dirty="0">
                <a:sym typeface="Wingdings" panose="05000000000000000000" pitchFamily="2" charset="2"/>
              </a:rPr>
              <a:t> Fading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BBE555A-DE3F-4DF7-B4B6-8A7EAA186FC2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17600" y="3706090"/>
                <a:ext cx="8308800" cy="934309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Rx close to wall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Approximate two denominators as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𝑣𝑡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func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BBE555A-DE3F-4DF7-B4B6-8A7EAA186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17600" y="3706090"/>
                <a:ext cx="8308800" cy="934309"/>
              </a:xfrm>
              <a:blipFill>
                <a:blip r:embed="rId2"/>
                <a:stretch>
                  <a:fillRect l="-1395" t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oncept Radio Base Station Icône Linéaire Radio Station De Base Ligne  Vecteur Signe Symbole Illustration Vecteurs libres de droits et plus  d'images vectorielles de Radar - iStock">
            <a:extLst>
              <a:ext uri="{FF2B5EF4-FFF2-40B4-BE49-F238E27FC236}">
                <a16:creationId xmlns:a16="http://schemas.microsoft.com/office/drawing/2014/main" id="{C7883A7E-A995-4D8A-A594-A8F996B90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16972" r="33730" b="16121"/>
          <a:stretch/>
        </p:blipFill>
        <p:spPr bwMode="auto">
          <a:xfrm>
            <a:off x="2085358" y="1908249"/>
            <a:ext cx="463591" cy="9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cône Mobile, téléphone Gratuit - Icon-Icons.com">
            <a:extLst>
              <a:ext uri="{FF2B5EF4-FFF2-40B4-BE49-F238E27FC236}">
                <a16:creationId xmlns:a16="http://schemas.microsoft.com/office/drawing/2014/main" id="{35354F68-DFD1-4CE4-880F-91DAE132B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19918"/>
          <a:stretch/>
        </p:blipFill>
        <p:spPr bwMode="auto">
          <a:xfrm>
            <a:off x="5236423" y="2168509"/>
            <a:ext cx="241048" cy="4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51DAD7-E524-4E24-B684-888A89FFB37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548949" y="2375164"/>
            <a:ext cx="2687474" cy="153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FEE843-9453-41C5-8B65-D34F751F046D}"/>
              </a:ext>
            </a:extLst>
          </p:cNvPr>
          <p:cNvCxnSpPr/>
          <p:nvPr/>
        </p:nvCxnSpPr>
        <p:spPr>
          <a:xfrm>
            <a:off x="6959965" y="1565663"/>
            <a:ext cx="0" cy="17301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48633549-A43D-46E3-ADA6-F90E2A9DD332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2548949" y="2375164"/>
            <a:ext cx="2928522" cy="308830"/>
          </a:xfrm>
          <a:prstGeom prst="bentConnector3">
            <a:avLst>
              <a:gd name="adj1" fmla="val 148015"/>
            </a:avLst>
          </a:prstGeom>
          <a:ln w="31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6153D5-5EB6-4DFB-A14E-19923992AD40}"/>
                  </a:ext>
                </a:extLst>
              </p:cNvPr>
              <p:cNvSpPr txBox="1"/>
              <p:nvPr/>
            </p:nvSpPr>
            <p:spPr>
              <a:xfrm>
                <a:off x="4292416" y="2141273"/>
                <a:ext cx="499239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Nokia Pure Text Light" panose="020B0403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+</m:t>
                      </m:r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𝑣𝑡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6153D5-5EB6-4DFB-A14E-19923992A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416" y="2141273"/>
                <a:ext cx="499239" cy="261610"/>
              </a:xfrm>
              <a:prstGeom prst="rect">
                <a:avLst/>
              </a:prstGeom>
              <a:blipFill>
                <a:blip r:embed="rId5"/>
                <a:stretch>
                  <a:fillRect l="-3659" r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5C42DB-4313-4334-A672-80FBC0E35ACF}"/>
                  </a:ext>
                </a:extLst>
              </p:cNvPr>
              <p:cNvSpPr txBox="1"/>
              <p:nvPr/>
            </p:nvSpPr>
            <p:spPr>
              <a:xfrm>
                <a:off x="4476127" y="2745998"/>
                <a:ext cx="13311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Nokia Pure Text Light" panose="020B0403020202020204" pitchFamily="34" charset="0"/>
                        </a:rPr>
                        <m:t>𝑑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5C42DB-4313-4334-A672-80FBC0E35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127" y="2745998"/>
                <a:ext cx="133113" cy="261610"/>
              </a:xfrm>
              <a:prstGeom prst="rect">
                <a:avLst/>
              </a:prstGeom>
              <a:blipFill>
                <a:blip r:embed="rId6"/>
                <a:stretch>
                  <a:fillRect l="-27273" r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CC29F3-8CAF-4016-BF0A-3F8FEAE8D14D}"/>
                  </a:ext>
                </a:extLst>
              </p:cNvPr>
              <p:cNvSpPr txBox="1"/>
              <p:nvPr/>
            </p:nvSpPr>
            <p:spPr>
              <a:xfrm>
                <a:off x="1559221" y="1444182"/>
                <a:ext cx="1808930" cy="483960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1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Transmit electrical field: </a:t>
                </a:r>
                <a14:m>
                  <m:oMath xmlns:m="http://schemas.openxmlformats.org/officeDocument/2006/math">
                    <m:r>
                      <a:rPr lang="fr-FR" sz="11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𝛼</m:t>
                    </m:r>
                    <m:func>
                      <m:funcPr>
                        <m:ctrlPr>
                          <a:rPr lang="en-US" sz="11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11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2</m:t>
                        </m:r>
                        <m:r>
                          <a:rPr lang="en-US" sz="11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𝜋</m:t>
                        </m:r>
                        <m:r>
                          <a:rPr lang="fr-FR" sz="11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𝑓</m:t>
                        </m:r>
                        <m:r>
                          <a:rPr lang="en-US" sz="11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11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CC29F3-8CAF-4016-BF0A-3F8FEAE8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221" y="1444182"/>
                <a:ext cx="1808930" cy="483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89AA16-E84B-4687-AFC6-38222B9CA4B1}"/>
                  </a:ext>
                </a:extLst>
              </p:cNvPr>
              <p:cNvSpPr txBox="1"/>
              <p:nvPr/>
            </p:nvSpPr>
            <p:spPr>
              <a:xfrm>
                <a:off x="3491343" y="1636325"/>
                <a:ext cx="3417038" cy="519676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pPr algn="ctr"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b="0" dirty="0">
                    <a:solidFill>
                      <a:schemeClr val="tx2"/>
                    </a:solidFill>
                    <a:ea typeface="Nokia Pure Text Light" panose="020B0403020202020204" pitchFamily="34" charset="0"/>
                  </a:rPr>
                  <a:t>Receive: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𝜋</m:t>
                            </m:r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1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𝑡</m:t>
                                </m:r>
                                <m:r>
                                  <a:rPr lang="fr-FR" sz="1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+</m:t>
                                    </m:r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𝑣𝑡</m:t>
                                    </m:r>
                                  </m:num>
                                  <m:den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+</m:t>
                        </m:r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𝑣𝑡</m:t>
                        </m:r>
                      </m:den>
                    </m:f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−</m:t>
                    </m:r>
                    <m:f>
                      <m:fPr>
                        <m:ctrlP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r>
                          <a:rPr lang="fr-FR" sz="1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𝜋</m:t>
                            </m:r>
                            <m:r>
                              <a:rPr lang="fr-FR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1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𝑡</m:t>
                                </m:r>
                                <m:r>
                                  <a:rPr lang="fr-FR" sz="1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Nokia Pure Text Light" panose="020B0403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2</m:t>
                                    </m:r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𝑑</m:t>
                                    </m:r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Nokia Pure Text Light" panose="020B0403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fr-FR" sz="1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𝑣𝑡</m:t>
                                    </m:r>
                                  </m:num>
                                  <m:den>
                                    <m:r>
                                      <a:rPr lang="fr-FR" sz="1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Nokia Pure Text Light" panose="020B0403020202020204" pitchFamily="34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2</m:t>
                        </m:r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𝑑</m:t>
                        </m:r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−</m:t>
                        </m:r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𝑣𝑡</m:t>
                        </m:r>
                      </m:den>
                    </m:f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89AA16-E84B-4687-AFC6-38222B9CA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43" y="1636325"/>
                <a:ext cx="3417038" cy="519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8CCC3B59-A8AA-4AF1-B818-DC945E46DB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5992" y="3349002"/>
            <a:ext cx="2050408" cy="14436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B6474BD-61EF-4D88-B513-F2FED21711DE}"/>
              </a:ext>
            </a:extLst>
          </p:cNvPr>
          <p:cNvSpPr/>
          <p:nvPr/>
        </p:nvSpPr>
        <p:spPr>
          <a:xfrm>
            <a:off x="2144564" y="3961448"/>
            <a:ext cx="302607" cy="431025"/>
          </a:xfrm>
          <a:prstGeom prst="ellipse">
            <a:avLst/>
          </a:prstGeom>
          <a:noFill/>
          <a:ln w="3175">
            <a:solidFill>
              <a:srgbClr val="2225F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6249D3-DEE5-43E2-BC3D-3834A5A6375C}"/>
              </a:ext>
            </a:extLst>
          </p:cNvPr>
          <p:cNvCxnSpPr>
            <a:stCxn id="17" idx="6"/>
          </p:cNvCxnSpPr>
          <p:nvPr/>
        </p:nvCxnSpPr>
        <p:spPr>
          <a:xfrm flipV="1">
            <a:off x="2447171" y="3706090"/>
            <a:ext cx="4461210" cy="470871"/>
          </a:xfrm>
          <a:prstGeom prst="straightConnector1">
            <a:avLst/>
          </a:prstGeom>
          <a:ln w="3175">
            <a:solidFill>
              <a:srgbClr val="2225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E86F24F-CFB8-4F01-897C-2C961F09E61F}"/>
              </a:ext>
            </a:extLst>
          </p:cNvPr>
          <p:cNvSpPr/>
          <p:nvPr/>
        </p:nvSpPr>
        <p:spPr>
          <a:xfrm>
            <a:off x="6821819" y="3543705"/>
            <a:ext cx="1618290" cy="1113883"/>
          </a:xfrm>
          <a:custGeom>
            <a:avLst/>
            <a:gdLst>
              <a:gd name="connsiteX0" fmla="*/ 0 w 1618290"/>
              <a:gd name="connsiteY0" fmla="*/ 409924 h 1113883"/>
              <a:gd name="connsiteX1" fmla="*/ 78941 w 1618290"/>
              <a:gd name="connsiteY1" fmla="*/ 258620 h 1113883"/>
              <a:gd name="connsiteX2" fmla="*/ 118411 w 1618290"/>
              <a:gd name="connsiteY2" fmla="*/ 94160 h 1113883"/>
              <a:gd name="connsiteX3" fmla="*/ 230244 w 1618290"/>
              <a:gd name="connsiteY3" fmla="*/ 15219 h 1113883"/>
              <a:gd name="connsiteX4" fmla="*/ 361813 w 1618290"/>
              <a:gd name="connsiteY4" fmla="*/ 120473 h 1113883"/>
              <a:gd name="connsiteX5" fmla="*/ 421018 w 1618290"/>
              <a:gd name="connsiteY5" fmla="*/ 271777 h 1113883"/>
              <a:gd name="connsiteX6" fmla="*/ 513116 w 1618290"/>
              <a:gd name="connsiteY6" fmla="*/ 515178 h 1113883"/>
              <a:gd name="connsiteX7" fmla="*/ 631528 w 1618290"/>
              <a:gd name="connsiteY7" fmla="*/ 903305 h 1113883"/>
              <a:gd name="connsiteX8" fmla="*/ 802567 w 1618290"/>
              <a:gd name="connsiteY8" fmla="*/ 1113814 h 1113883"/>
              <a:gd name="connsiteX9" fmla="*/ 960449 w 1618290"/>
              <a:gd name="connsiteY9" fmla="*/ 883570 h 1113883"/>
              <a:gd name="connsiteX10" fmla="*/ 1052546 w 1618290"/>
              <a:gd name="connsiteY10" fmla="*/ 554649 h 1113883"/>
              <a:gd name="connsiteX11" fmla="*/ 1230164 w 1618290"/>
              <a:gd name="connsiteY11" fmla="*/ 140209 h 1113883"/>
              <a:gd name="connsiteX12" fmla="*/ 1322262 w 1618290"/>
              <a:gd name="connsiteY12" fmla="*/ 2062 h 1113883"/>
              <a:gd name="connsiteX13" fmla="*/ 1414359 w 1618290"/>
              <a:gd name="connsiteY13" fmla="*/ 74424 h 1113883"/>
              <a:gd name="connsiteX14" fmla="*/ 1513036 w 1618290"/>
              <a:gd name="connsiteY14" fmla="*/ 298091 h 1113883"/>
              <a:gd name="connsiteX15" fmla="*/ 1618290 w 1618290"/>
              <a:gd name="connsiteY15" fmla="*/ 534914 h 111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18290" h="1113883">
                <a:moveTo>
                  <a:pt x="0" y="409924"/>
                </a:moveTo>
                <a:cubicBezTo>
                  <a:pt x="29603" y="360585"/>
                  <a:pt x="59206" y="311247"/>
                  <a:pt x="78941" y="258620"/>
                </a:cubicBezTo>
                <a:cubicBezTo>
                  <a:pt x="98676" y="205993"/>
                  <a:pt x="93194" y="134727"/>
                  <a:pt x="118411" y="94160"/>
                </a:cubicBezTo>
                <a:cubicBezTo>
                  <a:pt x="143628" y="53593"/>
                  <a:pt x="189677" y="10833"/>
                  <a:pt x="230244" y="15219"/>
                </a:cubicBezTo>
                <a:cubicBezTo>
                  <a:pt x="270811" y="19604"/>
                  <a:pt x="330017" y="77713"/>
                  <a:pt x="361813" y="120473"/>
                </a:cubicBezTo>
                <a:cubicBezTo>
                  <a:pt x="393609" y="163233"/>
                  <a:pt x="395801" y="205993"/>
                  <a:pt x="421018" y="271777"/>
                </a:cubicBezTo>
                <a:cubicBezTo>
                  <a:pt x="446235" y="337561"/>
                  <a:pt x="478031" y="409923"/>
                  <a:pt x="513116" y="515178"/>
                </a:cubicBezTo>
                <a:cubicBezTo>
                  <a:pt x="548201" y="620433"/>
                  <a:pt x="583286" y="803533"/>
                  <a:pt x="631528" y="903305"/>
                </a:cubicBezTo>
                <a:cubicBezTo>
                  <a:pt x="679770" y="1003077"/>
                  <a:pt x="747747" y="1117103"/>
                  <a:pt x="802567" y="1113814"/>
                </a:cubicBezTo>
                <a:cubicBezTo>
                  <a:pt x="857387" y="1110525"/>
                  <a:pt x="918786" y="976764"/>
                  <a:pt x="960449" y="883570"/>
                </a:cubicBezTo>
                <a:cubicBezTo>
                  <a:pt x="1002112" y="790376"/>
                  <a:pt x="1007593" y="678543"/>
                  <a:pt x="1052546" y="554649"/>
                </a:cubicBezTo>
                <a:cubicBezTo>
                  <a:pt x="1097499" y="430755"/>
                  <a:pt x="1185211" y="232307"/>
                  <a:pt x="1230164" y="140209"/>
                </a:cubicBezTo>
                <a:cubicBezTo>
                  <a:pt x="1275117" y="48111"/>
                  <a:pt x="1291563" y="13026"/>
                  <a:pt x="1322262" y="2062"/>
                </a:cubicBezTo>
                <a:cubicBezTo>
                  <a:pt x="1352961" y="-8902"/>
                  <a:pt x="1382563" y="25086"/>
                  <a:pt x="1414359" y="74424"/>
                </a:cubicBezTo>
                <a:cubicBezTo>
                  <a:pt x="1446155" y="123762"/>
                  <a:pt x="1513036" y="298091"/>
                  <a:pt x="1513036" y="298091"/>
                </a:cubicBezTo>
                <a:lnTo>
                  <a:pt x="1618290" y="534914"/>
                </a:lnTo>
              </a:path>
            </a:pathLst>
          </a:custGeom>
          <a:noFill/>
          <a:ln w="19050">
            <a:solidFill>
              <a:srgbClr val="2225F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80AA3C-6F5D-4BF0-B425-D07B6DE75AB6}"/>
              </a:ext>
            </a:extLst>
          </p:cNvPr>
          <p:cNvSpPr txBox="1"/>
          <p:nvPr/>
        </p:nvSpPr>
        <p:spPr>
          <a:xfrm>
            <a:off x="4292416" y="3895479"/>
            <a:ext cx="2379992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1200" dirty="0">
                <a:solidFill>
                  <a:srgbClr val="2225FD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Slow – </a:t>
            </a:r>
            <a:r>
              <a:rPr lang="en-US" sz="1200" dirty="0" err="1">
                <a:solidFill>
                  <a:srgbClr val="2225FD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Doppler_spread</a:t>
            </a:r>
            <a:r>
              <a:rPr lang="en-US" sz="1200" dirty="0">
                <a:solidFill>
                  <a:srgbClr val="2225FD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/2: </a:t>
            </a:r>
            <a:r>
              <a:rPr lang="en-US" sz="1200" b="1" dirty="0">
                <a:solidFill>
                  <a:srgbClr val="2225FD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rPr>
              <a:t>Fading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C6360DC-B8F9-48BD-84B5-9CC0356BC80A}"/>
              </a:ext>
            </a:extLst>
          </p:cNvPr>
          <p:cNvSpPr/>
          <p:nvPr/>
        </p:nvSpPr>
        <p:spPr>
          <a:xfrm>
            <a:off x="3368152" y="4062401"/>
            <a:ext cx="243400" cy="276945"/>
          </a:xfrm>
          <a:prstGeom prst="ellipse">
            <a:avLst/>
          </a:prstGeom>
          <a:noFill/>
          <a:ln w="31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9F0524-C3E0-4E2F-840A-62BD11962A9C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3611552" y="4200874"/>
            <a:ext cx="3387884" cy="70724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52090C-9C6B-49F6-A927-7FA235C0E43D}"/>
                  </a:ext>
                </a:extLst>
              </p:cNvPr>
              <p:cNvSpPr txBox="1"/>
              <p:nvPr/>
            </p:nvSpPr>
            <p:spPr>
              <a:xfrm>
                <a:off x="4059685" y="4238708"/>
                <a:ext cx="1938846" cy="330072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Fast – original frequency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𝑓</m:t>
                    </m:r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52090C-9C6B-49F6-A927-7FA235C0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85" y="4238708"/>
                <a:ext cx="1938846" cy="330072"/>
              </a:xfrm>
              <a:prstGeom prst="rect">
                <a:avLst/>
              </a:prstGeom>
              <a:blipFill>
                <a:blip r:embed="rId10"/>
                <a:stretch>
                  <a:fillRect l="-125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1AEF1F-0AA7-4158-B877-43F4FE8C8626}"/>
                  </a:ext>
                </a:extLst>
              </p:cNvPr>
              <p:cNvSpPr txBox="1"/>
              <p:nvPr/>
            </p:nvSpPr>
            <p:spPr>
              <a:xfrm>
                <a:off x="4477903" y="1110440"/>
                <a:ext cx="1135036" cy="421829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Freq.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dPr>
                      <m:e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1AEF1F-0AA7-4158-B877-43F4FE8C8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903" y="1110440"/>
                <a:ext cx="1135036" cy="421829"/>
              </a:xfrm>
              <a:prstGeom prst="rect">
                <a:avLst/>
              </a:prstGeom>
              <a:blipFill>
                <a:blip r:embed="rId11"/>
                <a:stretch>
                  <a:fillRect l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529ACB-F31D-4B24-8767-6E12246B081F}"/>
                  </a:ext>
                </a:extLst>
              </p:cNvPr>
              <p:cNvSpPr txBox="1"/>
              <p:nvPr/>
            </p:nvSpPr>
            <p:spPr>
              <a:xfrm>
                <a:off x="5686783" y="1117677"/>
                <a:ext cx="1135036" cy="421829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Freq.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dPr>
                      <m:e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fr-FR" sz="1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Nokia Pure Text Light" panose="020B0403020202020204" pitchFamily="34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sz="1200" dirty="0">
                  <a:solidFill>
                    <a:schemeClr val="tx2"/>
                  </a:solidFill>
                  <a:latin typeface="Nokia Pure Text Light" panose="020B0403020202020204" pitchFamily="34" charset="0"/>
                  <a:ea typeface="Nokia Pure Text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529ACB-F31D-4B24-8767-6E12246B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783" y="1117677"/>
                <a:ext cx="1135036" cy="421829"/>
              </a:xfrm>
              <a:prstGeom prst="rect">
                <a:avLst/>
              </a:prstGeom>
              <a:blipFill>
                <a:blip r:embed="rId12"/>
                <a:stretch>
                  <a:fillRect l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7EDF39-4A60-43EC-B543-D08719196322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4897271" y="1532269"/>
            <a:ext cx="148150" cy="206655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160BA6-D0C6-4AF5-8199-A92EDC739118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6080587" y="1539506"/>
            <a:ext cx="173714" cy="162385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55E65C-EB15-4541-9582-02C0C4B15348}"/>
                  </a:ext>
                </a:extLst>
              </p:cNvPr>
              <p:cNvSpPr txBox="1"/>
              <p:nvPr/>
            </p:nvSpPr>
            <p:spPr>
              <a:xfrm>
                <a:off x="6803916" y="1118013"/>
                <a:ext cx="2336391" cy="41323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 defTabSz="360000">
                  <a:spcAft>
                    <a:spcPts val="600"/>
                  </a:spcAft>
                  <a:tabLst>
                    <a:tab pos="360000" algn="l"/>
                  </a:tabLst>
                </a:pP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Doppler spread </a:t>
                </a:r>
                <a14:m>
                  <m:oMath xmlns:m="http://schemas.openxmlformats.org/officeDocument/2006/math">
                    <m:r>
                      <a:rPr lang="fr-FR" sz="1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</m:ctrlPr>
                      </m:fPr>
                      <m:num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2</m:t>
                        </m:r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𝑓𝑣</m:t>
                        </m:r>
                      </m:num>
                      <m:den>
                        <m:r>
                          <a:rPr lang="fr-FR" sz="1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Nokia Pure Text Light" panose="020B0403020202020204" pitchFamily="34" charset="0"/>
                          </a:rPr>
                          <m:t>𝑐</m:t>
                        </m:r>
                      </m:den>
                    </m:f>
                    <m:r>
                      <a:rPr lang="fr-FR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Nokia Pure Text Light" panose="020B0403020202020204" pitchFamily="34" charset="0"/>
                      </a:rPr>
                      <m:t>≈50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  <a:latin typeface="Nokia Pure Text Light" panose="020B0403020202020204" pitchFamily="34" charset="0"/>
                    <a:ea typeface="Nokia Pure Text Light" panose="020B0403020202020204" pitchFamily="34" charset="0"/>
                  </a:rPr>
                  <a:t>Hz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55E65C-EB15-4541-9582-02C0C4B15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16" y="1118013"/>
                <a:ext cx="2336391" cy="413236"/>
              </a:xfrm>
              <a:prstGeom prst="rect">
                <a:avLst/>
              </a:prstGeom>
              <a:blipFill>
                <a:blip r:embed="rId13"/>
                <a:stretch>
                  <a:fillRect l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7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/>
      <p:bldP spid="22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46F861-2259-46E0-AB5E-FF2315630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31EC5-221D-437A-822A-637649854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Wireless channel as linear time invariant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78168B5-306C-4E88-9E6A-9C8F2A32D321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Transmit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in previous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Ex: For reflecting wall, moving antenna: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𝑣𝑡</m:t>
                        </m:r>
                      </m:den>
                    </m:f>
                  </m:oMath>
                </a14:m>
                <a:r>
                  <a:rPr lang="en-US" dirty="0"/>
                  <a:t>   path attenuation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𝑣𝑡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/>
                  <a:t>  path delay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can rewrite above as convolution between input and channel response: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frequency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domain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78168B5-306C-4E88-9E6A-9C8F2A32D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322" t="-239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8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kia Master Blue Background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Pure v2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PowerPoint Template Nokia Pure v12" id="{7AC05BEF-BBDF-4CF1-AA23-A676535EABCE}" vid="{AF106B15-0C1E-44CE-A53A-F2CB8A6EA7E7}"/>
    </a:ext>
  </a:extLst>
</a:theme>
</file>

<file path=ppt/theme/theme10.xml><?xml version="1.0" encoding="utf-8"?>
<a:theme xmlns:a="http://schemas.openxmlformats.org/drawingml/2006/main" name="1_1. Whit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B1A42757-A18C-4C6C-9F92-263C02514E64}"/>
    </a:ext>
  </a:extLst>
</a:theme>
</file>

<file path=ppt/theme/theme11.xml><?xml version="1.0" encoding="utf-8"?>
<a:theme xmlns:a="http://schemas.openxmlformats.org/drawingml/2006/main" name="2_1. Whit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B1A42757-A18C-4C6C-9F92-263C02514E6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kia PowerPoint Template Nokia Pure v13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Pure v2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kia PowerPoint Template Nokia Pure v12" id="{7AC05BEF-BBDF-4CF1-AA23-A676535EABCE}" vid="{991539CA-B441-4AED-8339-F6770207F6A2}"/>
    </a:ext>
  </a:extLst>
</a:theme>
</file>

<file path=ppt/theme/theme3.xml><?xml version="1.0" encoding="utf-8"?>
<a:theme xmlns:a="http://schemas.openxmlformats.org/drawingml/2006/main" name="Nokia White Master with headlin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002060"/>
          </a:solidFill>
          <a:prstDash val="solid"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i="1">
            <a:solidFill>
              <a:schemeClr val="tx2"/>
            </a:solidFill>
            <a:latin typeface="Cambria Math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defTabSz="360000">
          <a:spcAft>
            <a:spcPts val="600"/>
          </a:spcAft>
          <a:tabLst>
            <a:tab pos="360000" algn="l"/>
          </a:tabLst>
          <a:defRPr sz="1200" dirty="0" smtClean="0">
            <a:solidFill>
              <a:schemeClr val="tx2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" id="{EBFA465A-F99A-440C-9EAF-9E2AFF539F79}" vid="{74E9AEE0-7FE0-4E86-A209-704C6EA35B36}"/>
    </a:ext>
  </a:extLst>
</a:theme>
</file>

<file path=ppt/theme/theme4.xml><?xml version="1.0" encoding="utf-8"?>
<a:theme xmlns:a="http://schemas.openxmlformats.org/drawingml/2006/main" name="4 Nokia Blue EXTERNAL Master end slid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_Pure_PPT_Corp_V3" id="{EBFA465A-F99A-440C-9EAF-9E2AFF539F79}" vid="{BFE34C65-9FE2-43C2-902F-78A546ABCB0F}"/>
    </a:ext>
  </a:extLst>
</a:theme>
</file>

<file path=ppt/theme/theme5.xml><?xml version="1.0" encoding="utf-8"?>
<a:theme xmlns:a="http://schemas.openxmlformats.org/drawingml/2006/main" name="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6.xml><?xml version="1.0" encoding="utf-8"?>
<a:theme xmlns:a="http://schemas.openxmlformats.org/drawingml/2006/main" name="Nokia_Pure_PPT_Bell_Labs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2060"/>
          </a:solidFill>
        </a:ln>
      </a:spPr>
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400"/>
          </a:spcAft>
          <a:buSzPct val="100000"/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noAutofit/>
      </a:bodyPr>
      <a:lstStyle>
        <a:defPPr algn="l" defTabSz="457200" fontAlgn="base">
          <a:spcAft>
            <a:spcPct val="0"/>
          </a:spcAft>
          <a:defRPr sz="2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V3" id="{4A5A4DD9-BAE3-40EF-B4FC-C36EDD80505B}" vid="{4888C388-2489-434B-9073-67D5BA73B42C}"/>
    </a:ext>
  </a:extLst>
</a:theme>
</file>

<file path=ppt/theme/theme7.xml><?xml version="1.0" encoding="utf-8"?>
<a:theme xmlns:a="http://schemas.openxmlformats.org/drawingml/2006/main" name="1_Nokia White Master with headlin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002060"/>
          </a:solidFill>
          <a:prstDash val="solid"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000" dirty="0">
            <a:solidFill>
              <a:srgbClr val="0070C0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defTabSz="360000">
          <a:spcAft>
            <a:spcPts val="600"/>
          </a:spcAft>
          <a:tabLst>
            <a:tab pos="360000" algn="l"/>
          </a:tabLst>
          <a:defRPr sz="1200" dirty="0" smtClean="0">
            <a:solidFill>
              <a:schemeClr val="tx2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" id="{EBFA465A-F99A-440C-9EAF-9E2AFF539F79}" vid="{74E9AEE0-7FE0-4E86-A209-704C6EA35B36}"/>
    </a:ext>
  </a:extLst>
</a:theme>
</file>

<file path=ppt/theme/theme8.xml><?xml version="1.0" encoding="utf-8"?>
<a:theme xmlns:a="http://schemas.openxmlformats.org/drawingml/2006/main" name="2_Nokia White Master with headlin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002060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defTabSz="360000">
          <a:spcAft>
            <a:spcPts val="600"/>
          </a:spcAft>
          <a:tabLst>
            <a:tab pos="360000" algn="l"/>
          </a:tabLst>
          <a:defRPr sz="1200" dirty="0" smtClean="0">
            <a:solidFill>
              <a:schemeClr val="tx2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" id="{EBFA465A-F99A-440C-9EAF-9E2AFF539F79}" vid="{74E9AEE0-7FE0-4E86-A209-704C6EA35B36}"/>
    </a:ext>
  </a:extLst>
</a:theme>
</file>

<file path=ppt/theme/theme9.xml><?xml version="1.0" encoding="utf-8"?>
<a:theme xmlns:a="http://schemas.openxmlformats.org/drawingml/2006/main" name="1. White master">
  <a:themeElements>
    <a:clrScheme name="C 2018 Nokia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124191"/>
      </a:hlink>
      <a:folHlink>
        <a:srgbClr val="001135"/>
      </a:folHlink>
    </a:clrScheme>
    <a:fontScheme name="Nokia 2018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buSzPct val="100000"/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spcAft>
            <a:spcPts val="300"/>
          </a:spcAft>
          <a:buSzPct val="100000"/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- Pure PowerPoint template 2021 v1.3" id="{83E57FD3-4D1E-4396-8750-91CCF5D75450}" vid="{B1A42757-A18C-4C6C-9F92-263C02514E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D12A392A41744C84CD765FEFB93D4E" ma:contentTypeVersion="243" ma:contentTypeDescription="Create a new document." ma:contentTypeScope="" ma:versionID="957e13253199ac87e4eea078bbefa0d3">
  <xsd:schema xmlns:xsd="http://www.w3.org/2001/XMLSchema" xmlns:xs="http://www.w3.org/2001/XMLSchema" xmlns:p="http://schemas.microsoft.com/office/2006/metadata/properties" xmlns:ns2="71c5aaf6-e6ce-465b-b873-5148d2a4c105" xmlns:ns3="95258385-e36c-40c6-a19f-1b13850f491d" xmlns:ns4="8574cd9a-bdb5-45dd-9118-9bef9d96d2c4" targetNamespace="http://schemas.microsoft.com/office/2006/metadata/properties" ma:root="true" ma:fieldsID="11343573b117be8ea609baefd369a49f" ns2:_="" ns3:_="" ns4:_="">
    <xsd:import namespace="71c5aaf6-e6ce-465b-b873-5148d2a4c105"/>
    <xsd:import namespace="95258385-e36c-40c6-a19f-1b13850f491d"/>
    <xsd:import namespace="8574cd9a-bdb5-45dd-9118-9bef9d96d2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3:SharedWithUsers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58385-e36c-40c6-a19f-1b13850f491d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4cd9a-bdb5-45dd-9118-9bef9d96d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  <_dlc_DocId xmlns="71c5aaf6-e6ce-465b-b873-5148d2a4c105">TLIBPL4IM5B3-353042608-965</_dlc_DocId>
    <_dlc_DocIdUrl xmlns="71c5aaf6-e6ce-465b-b873-5148d2a4c105">
      <Url>https://nokia.sharepoint.com/sites/5GSystemEngineering/SystemArchitecture_Domain/_layouts/15/DocIdRedir.aspx?ID=TLIBPL4IM5B3-353042608-965</Url>
      <Description>TLIBPL4IM5B3-353042608-965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939405ac-235b-4c6a-9859-c70ae8c02984" ContentTypeId="0x0101" PreviousValue="true"/>
</file>

<file path=customXml/itemProps1.xml><?xml version="1.0" encoding="utf-8"?>
<ds:datastoreItem xmlns:ds="http://schemas.openxmlformats.org/officeDocument/2006/customXml" ds:itemID="{8F526C66-871E-4599-AD8B-4EDFDDD246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95258385-e36c-40c6-a19f-1b13850f491d"/>
    <ds:schemaRef ds:uri="8574cd9a-bdb5-45dd-9118-9bef9d96d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167E76-FF40-4A4F-90B5-2B53CCBDF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F2435-880D-47B4-B4DD-252CBAFCD26F}">
  <ds:schemaRefs>
    <ds:schemaRef ds:uri="http://schemas.microsoft.com/office/2006/metadata/properties"/>
    <ds:schemaRef ds:uri="http://schemas.microsoft.com/office/infopath/2007/PartnerControls"/>
    <ds:schemaRef ds:uri="71c5aaf6-e6ce-465b-b873-5148d2a4c105"/>
  </ds:schemaRefs>
</ds:datastoreItem>
</file>

<file path=customXml/itemProps4.xml><?xml version="1.0" encoding="utf-8"?>
<ds:datastoreItem xmlns:ds="http://schemas.openxmlformats.org/officeDocument/2006/customXml" ds:itemID="{FDEFC01F-9886-48A8-835E-B6C444225A7C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EF86EEF-9B39-4EDA-B2B2-744CA889C2E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2736</Words>
  <Application>Microsoft Office PowerPoint</Application>
  <PresentationFormat>On-screen Show (16:9)</PresentationFormat>
  <Paragraphs>364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Lucida Grande</vt:lpstr>
      <vt:lpstr>Nokia Pure Headline Light</vt:lpstr>
      <vt:lpstr>Nokia Pure Headline Ultra Light</vt:lpstr>
      <vt:lpstr>Nokia Pure Text</vt:lpstr>
      <vt:lpstr>Nokia Pure Text Light</vt:lpstr>
      <vt:lpstr>Wingdings</vt:lpstr>
      <vt:lpstr>Nokia Master Blue Background</vt:lpstr>
      <vt:lpstr>Nokia PowerPoint Template Nokia Pure v13</vt:lpstr>
      <vt:lpstr>Nokia White Master with headline</vt:lpstr>
      <vt:lpstr>4 Nokia Blue EXTERNAL Master end slide</vt:lpstr>
      <vt:lpstr>Nokia_Pure_PPT_CORP_V2</vt:lpstr>
      <vt:lpstr>Nokia_Pure_PPT_Bell_Labs_V2</vt:lpstr>
      <vt:lpstr>1_Nokia White Master with headline</vt:lpstr>
      <vt:lpstr>2_Nokia White Master with headline</vt:lpstr>
      <vt:lpstr>1. White master</vt:lpstr>
      <vt:lpstr>1_1. White master</vt:lpstr>
      <vt:lpstr>2_1. White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Maggi, Lorenzo (Nokia - FR/Paris-Saclay)</dc:creator>
  <cp:lastModifiedBy>Lorenzo Maggi (Nokia)</cp:lastModifiedBy>
  <cp:revision>46</cp:revision>
  <dcterms:created xsi:type="dcterms:W3CDTF">2021-07-05T14:37:41Z</dcterms:created>
  <dcterms:modified xsi:type="dcterms:W3CDTF">2023-03-22T08:53:17Z</dcterms:modified>
</cp:coreProperties>
</file>