
<file path=[Content_Types].xml><?xml version="1.0" encoding="utf-8"?>
<Types xmlns="http://schemas.openxmlformats.org/package/2006/content-types">
  <Override PartName="/customXml/itemProps3.xml" ContentType="application/vnd.openxmlformats-officedocument.customXmlProperties+xml"/>
  <Override PartName="/ppt/slideMasters/slideMaster3.xml" ContentType="application/vnd.openxmlformats-officedocument.presentationml.slideMaster+xml"/>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theme/theme5.xml" ContentType="application/vnd.openxmlformats-officedocument.them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customXml/itemProps6.xml" ContentType="application/vnd.openxmlformats-officedocument.customXmlProperties+xml"/>
  <Override PartName="/ppt/slideMasters/slideMaster6.xml" ContentType="application/vnd.openxmlformats-officedocument.presentationml.slideMaster+xml"/>
  <Override PartName="/customXml/itemProps4.xml" ContentType="application/vnd.openxmlformats-officedocument.customXmlProperties+xml"/>
  <Override PartName="/customXml/itemProps5.xml" ContentType="application/vnd.openxmlformats-officedocument.customXmlProperties+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customXml/itemProps2.xml" ContentType="application/vnd.openxmlformats-officedocument.customXml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7"/>
    <p:sldMasterId id="2147483671" r:id="rId8"/>
    <p:sldMasterId id="2147483673" r:id="rId9"/>
    <p:sldMasterId id="2147483676" r:id="rId10"/>
    <p:sldMasterId id="2147483678" r:id="rId11"/>
    <p:sldMasterId id="2147483680" r:id="rId12"/>
  </p:sldMasterIdLst>
  <p:notesMasterIdLst>
    <p:notesMasterId r:id="rId45"/>
  </p:notesMasterIdLst>
  <p:sldIdLst>
    <p:sldId id="258" r:id="rId13"/>
    <p:sldId id="263" r:id="rId14"/>
    <p:sldId id="306" r:id="rId15"/>
    <p:sldId id="302" r:id="rId16"/>
    <p:sldId id="267" r:id="rId17"/>
    <p:sldId id="264" r:id="rId18"/>
    <p:sldId id="275" r:id="rId19"/>
    <p:sldId id="276" r:id="rId20"/>
    <p:sldId id="277" r:id="rId21"/>
    <p:sldId id="278" r:id="rId22"/>
    <p:sldId id="279" r:id="rId23"/>
    <p:sldId id="280" r:id="rId24"/>
    <p:sldId id="283" r:id="rId25"/>
    <p:sldId id="284" r:id="rId26"/>
    <p:sldId id="285" r:id="rId27"/>
    <p:sldId id="282" r:id="rId28"/>
    <p:sldId id="286" r:id="rId29"/>
    <p:sldId id="274" r:id="rId30"/>
    <p:sldId id="265" r:id="rId31"/>
    <p:sldId id="289" r:id="rId32"/>
    <p:sldId id="292" r:id="rId33"/>
    <p:sldId id="291" r:id="rId34"/>
    <p:sldId id="290" r:id="rId35"/>
    <p:sldId id="296" r:id="rId36"/>
    <p:sldId id="301" r:id="rId37"/>
    <p:sldId id="287" r:id="rId38"/>
    <p:sldId id="266" r:id="rId39"/>
    <p:sldId id="297" r:id="rId40"/>
    <p:sldId id="298" r:id="rId41"/>
    <p:sldId id="293" r:id="rId42"/>
    <p:sldId id="303" r:id="rId43"/>
    <p:sldId id="304" r:id="rId44"/>
  </p:sldIdLst>
  <p:sldSz cx="9144000" cy="5143500" type="screen16x9"/>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5854" autoAdjust="0"/>
    <p:restoredTop sz="94660"/>
  </p:normalViewPr>
  <p:slideViewPr>
    <p:cSldViewPr snapToGrid="0">
      <p:cViewPr varScale="1">
        <p:scale>
          <a:sx n="141" d="100"/>
          <a:sy n="141" d="100"/>
        </p:scale>
        <p:origin x="-1308" y="-108"/>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slide" Target="slides/slide14.xml"/><Relationship Id="rId39" Type="http://schemas.openxmlformats.org/officeDocument/2006/relationships/slide" Target="slides/slide27.xml"/><Relationship Id="rId3" Type="http://schemas.openxmlformats.org/officeDocument/2006/relationships/customXml" Target="../customXml/item3.xml"/><Relationship Id="rId21" Type="http://schemas.openxmlformats.org/officeDocument/2006/relationships/slide" Target="slides/slide9.xml"/><Relationship Id="rId34" Type="http://schemas.openxmlformats.org/officeDocument/2006/relationships/slide" Target="slides/slide22.xml"/><Relationship Id="rId42" Type="http://schemas.openxmlformats.org/officeDocument/2006/relationships/slide" Target="slides/slide30.xml"/><Relationship Id="rId47" Type="http://schemas.openxmlformats.org/officeDocument/2006/relationships/viewProps" Target="viewProps.xml"/><Relationship Id="rId7" Type="http://schemas.openxmlformats.org/officeDocument/2006/relationships/slideMaster" Target="slideMasters/slideMaster1.xml"/><Relationship Id="rId12" Type="http://schemas.openxmlformats.org/officeDocument/2006/relationships/slideMaster" Target="slideMasters/slideMaster6.xml"/><Relationship Id="rId17" Type="http://schemas.openxmlformats.org/officeDocument/2006/relationships/slide" Target="slides/slide5.xml"/><Relationship Id="rId25" Type="http://schemas.openxmlformats.org/officeDocument/2006/relationships/slide" Target="slides/slide13.xml"/><Relationship Id="rId33" Type="http://schemas.openxmlformats.org/officeDocument/2006/relationships/slide" Target="slides/slide21.xml"/><Relationship Id="rId38" Type="http://schemas.openxmlformats.org/officeDocument/2006/relationships/slide" Target="slides/slide26.xml"/><Relationship Id="rId46"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4.xml"/><Relationship Id="rId20" Type="http://schemas.openxmlformats.org/officeDocument/2006/relationships/slide" Target="slides/slide8.xml"/><Relationship Id="rId29" Type="http://schemas.openxmlformats.org/officeDocument/2006/relationships/slide" Target="slides/slide17.xml"/><Relationship Id="rId41" Type="http://schemas.openxmlformats.org/officeDocument/2006/relationships/slide" Target="slides/slide29.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Master" Target="slideMasters/slideMaster5.xml"/><Relationship Id="rId24" Type="http://schemas.openxmlformats.org/officeDocument/2006/relationships/slide" Target="slides/slide12.xml"/><Relationship Id="rId32" Type="http://schemas.openxmlformats.org/officeDocument/2006/relationships/slide" Target="slides/slide20.xml"/><Relationship Id="rId37" Type="http://schemas.openxmlformats.org/officeDocument/2006/relationships/slide" Target="slides/slide25.xml"/><Relationship Id="rId40" Type="http://schemas.openxmlformats.org/officeDocument/2006/relationships/slide" Target="slides/slide28.xml"/><Relationship Id="rId45" Type="http://schemas.openxmlformats.org/officeDocument/2006/relationships/notesMaster" Target="notesMasters/notesMaster1.xml"/><Relationship Id="rId5" Type="http://schemas.openxmlformats.org/officeDocument/2006/relationships/customXml" Target="../customXml/item5.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slide" Target="slides/slide16.xml"/><Relationship Id="rId36" Type="http://schemas.openxmlformats.org/officeDocument/2006/relationships/slide" Target="slides/slide24.xml"/><Relationship Id="rId49" Type="http://schemas.openxmlformats.org/officeDocument/2006/relationships/tableStyles" Target="tableStyles.xml"/><Relationship Id="rId10" Type="http://schemas.openxmlformats.org/officeDocument/2006/relationships/slideMaster" Target="slideMasters/slideMaster4.xml"/><Relationship Id="rId19" Type="http://schemas.openxmlformats.org/officeDocument/2006/relationships/slide" Target="slides/slide7.xml"/><Relationship Id="rId31" Type="http://schemas.openxmlformats.org/officeDocument/2006/relationships/slide" Target="slides/slide19.xml"/><Relationship Id="rId44" Type="http://schemas.openxmlformats.org/officeDocument/2006/relationships/slide" Target="slides/slide32.xml"/><Relationship Id="rId4" Type="http://schemas.openxmlformats.org/officeDocument/2006/relationships/customXml" Target="../customXml/item4.xml"/><Relationship Id="rId9" Type="http://schemas.openxmlformats.org/officeDocument/2006/relationships/slideMaster" Target="slideMasters/slideMaster3.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slide" Target="slides/slide18.xml"/><Relationship Id="rId35" Type="http://schemas.openxmlformats.org/officeDocument/2006/relationships/slide" Target="slides/slide23.xml"/><Relationship Id="rId43" Type="http://schemas.openxmlformats.org/officeDocument/2006/relationships/slide" Target="slides/slide31.xml"/><Relationship Id="rId48" Type="http://schemas.openxmlformats.org/officeDocument/2006/relationships/theme" Target="theme/theme1.xml"/><Relationship Id="rId8" Type="http://schemas.openxmlformats.org/officeDocument/2006/relationships/slideMaster" Target="slideMasters/slideMaster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atin typeface="Arial" panose="020B0604020202020204" pitchFamily="34" charset="0"/>
              </a:defRPr>
            </a:lvl1pPr>
          </a:lstStyle>
          <a:p>
            <a:fld id="{CF03831C-DEBA-4A3A-8C36-FD8115E217DA}" type="datetimeFigureOut">
              <a:rPr lang="en-US" smtClean="0"/>
              <a:pPr/>
              <a:t>4/13/2021</a:t>
            </a:fld>
            <a:endParaRPr lang="en-US" dirty="0"/>
          </a:p>
        </p:txBody>
      </p:sp>
      <p:sp>
        <p:nvSpPr>
          <p:cNvPr id="4" name="Slide Image Placeholder 3"/>
          <p:cNvSpPr>
            <a:spLocks noGrp="1" noRot="1" noChangeAspect="1"/>
          </p:cNvSpPr>
          <p:nvPr>
            <p:ph type="sldImg" idx="2"/>
          </p:nvPr>
        </p:nvSpPr>
        <p:spPr>
          <a:xfrm>
            <a:off x="479425" y="1279525"/>
            <a:ext cx="6140450" cy="3454400"/>
          </a:xfrm>
          <a:prstGeom prst="rect">
            <a:avLst/>
          </a:prstGeom>
          <a:noFill/>
          <a:ln w="12700">
            <a:solidFill>
              <a:prstClr val="black"/>
            </a:solidFill>
          </a:ln>
        </p:spPr>
        <p:txBody>
          <a:bodyPr vert="horz" lIns="99048" tIns="49524" rIns="99048" bIns="49524" rtlCol="0" anchor="ctr"/>
          <a:lstStyle/>
          <a:p>
            <a:endParaRPr lang="en-US" dirty="0"/>
          </a:p>
        </p:txBody>
      </p:sp>
      <p:sp>
        <p:nvSpPr>
          <p:cNvPr id="5" name="Notes Placeholder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atin typeface="Arial" panose="020B0604020202020204" pitchFamily="34" charset="0"/>
              </a:defRPr>
            </a:lvl1pPr>
          </a:lstStyle>
          <a:p>
            <a:fld id="{58D4EF5B-ECC8-43EE-A509-D601DDF42AD0}" type="slidenum">
              <a:rPr lang="en-US" smtClean="0"/>
              <a:pPr/>
              <a:t>‹N°›</a:t>
            </a:fld>
            <a:endParaRPr lang="en-US" dirty="0"/>
          </a:p>
        </p:txBody>
      </p:sp>
    </p:spTree>
    <p:extLst>
      <p:ext uri="{BB962C8B-B14F-4D97-AF65-F5344CB8AC3E}">
        <p14:creationId xmlns:p14="http://schemas.microsoft.com/office/powerpoint/2010/main" xmlns="" val="2115180439"/>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Arial" panose="020B0604020202020204" pitchFamily="34" charset="0"/>
        <a:ea typeface="+mn-ea"/>
        <a:cs typeface="+mn-cs"/>
      </a:defRPr>
    </a:lvl1pPr>
    <a:lvl2pPr marL="342900" algn="l" defTabSz="685800" rtl="0" eaLnBrk="1" latinLnBrk="0" hangingPunct="1">
      <a:defRPr sz="900" kern="1200">
        <a:solidFill>
          <a:schemeClr val="tx1"/>
        </a:solidFill>
        <a:latin typeface="Arial" panose="020B0604020202020204" pitchFamily="34" charset="0"/>
        <a:ea typeface="+mn-ea"/>
        <a:cs typeface="+mn-cs"/>
      </a:defRPr>
    </a:lvl2pPr>
    <a:lvl3pPr marL="685800" algn="l" defTabSz="685800" rtl="0" eaLnBrk="1" latinLnBrk="0" hangingPunct="1">
      <a:defRPr sz="900" kern="1200">
        <a:solidFill>
          <a:schemeClr val="tx1"/>
        </a:solidFill>
        <a:latin typeface="Arial" panose="020B0604020202020204" pitchFamily="34" charset="0"/>
        <a:ea typeface="+mn-ea"/>
        <a:cs typeface="+mn-cs"/>
      </a:defRPr>
    </a:lvl3pPr>
    <a:lvl4pPr marL="1028700" algn="l" defTabSz="685800" rtl="0" eaLnBrk="1" latinLnBrk="0" hangingPunct="1">
      <a:defRPr sz="900" kern="1200">
        <a:solidFill>
          <a:schemeClr val="tx1"/>
        </a:solidFill>
        <a:latin typeface="Arial" panose="020B0604020202020204" pitchFamily="34" charset="0"/>
        <a:ea typeface="+mn-ea"/>
        <a:cs typeface="+mn-cs"/>
      </a:defRPr>
    </a:lvl4pPr>
    <a:lvl5pPr marL="1371600" algn="l" defTabSz="685800" rtl="0" eaLnBrk="1" latinLnBrk="0" hangingPunct="1">
      <a:defRPr sz="900" kern="1200">
        <a:solidFill>
          <a:schemeClr val="tx1"/>
        </a:solidFill>
        <a:latin typeface="Arial" panose="020B0604020202020204" pitchFamily="34" charset="0"/>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1_Blank Slide">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xmlns="" id="{2D543A0E-70E6-46DB-8F7C-06A0214599E8}"/>
              </a:ext>
            </a:extLst>
          </p:cNvPr>
          <p:cNvSpPr>
            <a:spLocks noGrp="1"/>
          </p:cNvSpPr>
          <p:nvPr>
            <p:ph type="ftr" sz="quarter" idx="13"/>
          </p:nvPr>
        </p:nvSpPr>
        <p:spPr/>
        <p:txBody>
          <a:bodyPr/>
          <a:lstStyle/>
          <a:p>
            <a:r>
              <a:rPr lang="en-GB"/>
              <a:t>&lt;Document ID: change ID in footer or remove&gt; &lt;Change information classification in footer&gt;</a:t>
            </a:r>
            <a:endParaRPr lang="en-US"/>
          </a:p>
        </p:txBody>
      </p:sp>
    </p:spTree>
    <p:extLst>
      <p:ext uri="{BB962C8B-B14F-4D97-AF65-F5344CB8AC3E}">
        <p14:creationId xmlns:p14="http://schemas.microsoft.com/office/powerpoint/2010/main" xmlns="" val="958778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10_Four Column Text Layout">
    <p:spTree>
      <p:nvGrpSpPr>
        <p:cNvPr id="1" name=""/>
        <p:cNvGrpSpPr/>
        <p:nvPr/>
      </p:nvGrpSpPr>
      <p:grpSpPr>
        <a:xfrm>
          <a:off x="0" y="0"/>
          <a:ext cx="0" cy="0"/>
          <a:chOff x="0" y="0"/>
          <a:chExt cx="0" cy="0"/>
        </a:xfrm>
      </p:grpSpPr>
      <p:sp>
        <p:nvSpPr>
          <p:cNvPr id="2" name="Text Placeholder 12">
            <a:extLst>
              <a:ext uri="{FF2B5EF4-FFF2-40B4-BE49-F238E27FC236}">
                <a16:creationId xmlns:a16="http://schemas.microsoft.com/office/drawing/2014/main" xmlns="" id="{4F384717-39C3-4AC7-9EA1-C3EA1A638B65}"/>
              </a:ext>
            </a:extLst>
          </p:cNvPr>
          <p:cNvSpPr>
            <a:spLocks noGrp="1"/>
          </p:cNvSpPr>
          <p:nvPr>
            <p:ph type="body" sz="quarter" idx="10" hasCustomPrompt="1"/>
          </p:nvPr>
        </p:nvSpPr>
        <p:spPr>
          <a:xfrm>
            <a:off x="417600" y="590400"/>
            <a:ext cx="8308800" cy="309600"/>
          </a:xfrm>
          <a:prstGeom prst="rect">
            <a:avLst/>
          </a:prstGeom>
        </p:spPr>
        <p:txBody>
          <a:bodyPr lIns="0" tIns="0" rIns="0" bIns="0"/>
          <a:lstStyle>
            <a:lvl1pPr marL="0" indent="0">
              <a:buNone/>
              <a:defRPr sz="2000">
                <a:solidFill>
                  <a:schemeClr val="bg2"/>
                </a:solidFill>
                <a:latin typeface="Arial" panose="020B0604020202020204" pitchFamily="34" charset="0"/>
              </a:defRPr>
            </a:lvl1pPr>
            <a:lvl2pPr>
              <a:defRPr sz="2000">
                <a:latin typeface="+mj-lt"/>
              </a:defRPr>
            </a:lvl2pPr>
            <a:lvl3pPr>
              <a:defRPr sz="2000">
                <a:latin typeface="+mj-lt"/>
              </a:defRPr>
            </a:lvl3pPr>
            <a:lvl4pPr>
              <a:defRPr sz="2000">
                <a:latin typeface="+mj-lt"/>
              </a:defRPr>
            </a:lvl4pPr>
            <a:lvl5pPr>
              <a:defRPr sz="2000">
                <a:latin typeface="+mj-lt"/>
              </a:defRPr>
            </a:lvl5pPr>
          </a:lstStyle>
          <a:p>
            <a:pPr lvl="0"/>
            <a:r>
              <a:rPr lang="en-US" noProof="0" dirty="0"/>
              <a:t>Click to edit secondary headline</a:t>
            </a:r>
          </a:p>
        </p:txBody>
      </p:sp>
      <p:sp>
        <p:nvSpPr>
          <p:cNvPr id="3" name="Text Placeholder 42">
            <a:extLst>
              <a:ext uri="{FF2B5EF4-FFF2-40B4-BE49-F238E27FC236}">
                <a16:creationId xmlns:a16="http://schemas.microsoft.com/office/drawing/2014/main" xmlns="" id="{6D6C4B20-F952-4A3C-AB73-2A06B8C3F696}"/>
              </a:ext>
            </a:extLst>
          </p:cNvPr>
          <p:cNvSpPr>
            <a:spLocks noGrp="1"/>
          </p:cNvSpPr>
          <p:nvPr>
            <p:ph type="body" sz="quarter" idx="11" hasCustomPrompt="1"/>
          </p:nvPr>
        </p:nvSpPr>
        <p:spPr>
          <a:xfrm>
            <a:off x="417600" y="280800"/>
            <a:ext cx="8308800" cy="309600"/>
          </a:xfrm>
          <a:prstGeom prst="rect">
            <a:avLst/>
          </a:prstGeom>
        </p:spPr>
        <p:txBody>
          <a:bodyPr lIns="0" tIns="0" rIns="0" bIns="0"/>
          <a:lstStyle>
            <a:lvl1pPr marL="0" indent="0">
              <a:buNone/>
              <a:defRPr sz="2000" baseline="0">
                <a:solidFill>
                  <a:schemeClr val="tx1"/>
                </a:solidFill>
                <a:latin typeface="Arial" panose="020B0604020202020204" pitchFamily="34" charset="0"/>
              </a:defRPr>
            </a:lvl1pPr>
          </a:lstStyle>
          <a:p>
            <a:pPr lvl="0"/>
            <a:r>
              <a:rPr lang="en-US" noProof="0" dirty="0"/>
              <a:t>Click to edit headline</a:t>
            </a:r>
          </a:p>
        </p:txBody>
      </p:sp>
      <p:sp>
        <p:nvSpPr>
          <p:cNvPr id="8" name="Text Placeholder 3">
            <a:extLst>
              <a:ext uri="{FF2B5EF4-FFF2-40B4-BE49-F238E27FC236}">
                <a16:creationId xmlns:a16="http://schemas.microsoft.com/office/drawing/2014/main" xmlns="" id="{09C1B709-09CD-404B-B852-419096D0681C}"/>
              </a:ext>
            </a:extLst>
          </p:cNvPr>
          <p:cNvSpPr>
            <a:spLocks noGrp="1"/>
          </p:cNvSpPr>
          <p:nvPr>
            <p:ph type="body" sz="quarter" idx="12"/>
          </p:nvPr>
        </p:nvSpPr>
        <p:spPr>
          <a:xfrm>
            <a:off x="417600" y="1080000"/>
            <a:ext cx="1893600" cy="3560400"/>
          </a:xfrm>
          <a:prstGeom prst="rect">
            <a:avLst/>
          </a:prstGeom>
        </p:spPr>
        <p:txBody>
          <a:bodyPr lIns="0" tIns="0" rIns="0" bIns="0">
            <a:normAutofit/>
          </a:bodyPr>
          <a:lstStyle>
            <a:lvl1pPr marL="0" indent="0">
              <a:spcBef>
                <a:spcPts val="0"/>
              </a:spcBef>
              <a:spcAft>
                <a:spcPts val="600"/>
              </a:spcAft>
              <a:buNone/>
              <a:defRPr sz="1600">
                <a:solidFill>
                  <a:schemeClr val="tx2"/>
                </a:solidFill>
                <a:latin typeface="Arial" panose="020B0604020202020204" pitchFamily="34" charset="0"/>
              </a:defRPr>
            </a:lvl1pPr>
            <a:lvl2pPr marL="230400" indent="0">
              <a:spcBef>
                <a:spcPts val="0"/>
              </a:spcBef>
              <a:spcAft>
                <a:spcPts val="600"/>
              </a:spcAft>
              <a:buNone/>
              <a:defRPr sz="1400">
                <a:solidFill>
                  <a:schemeClr val="tx2"/>
                </a:solidFill>
                <a:latin typeface="Arial" panose="020B0604020202020204" pitchFamily="34" charset="0"/>
              </a:defRPr>
            </a:lvl2pPr>
            <a:lvl3pPr marL="462600" indent="0">
              <a:spcBef>
                <a:spcPts val="0"/>
              </a:spcBef>
              <a:spcAft>
                <a:spcPts val="600"/>
              </a:spcAft>
              <a:buNone/>
              <a:defRPr sz="1200">
                <a:solidFill>
                  <a:schemeClr val="tx2"/>
                </a:solidFill>
                <a:latin typeface="Arial" panose="020B0604020202020204" pitchFamily="34" charset="0"/>
              </a:defRPr>
            </a:lvl3pPr>
            <a:lvl4pPr marL="693000" indent="0">
              <a:spcBef>
                <a:spcPts val="0"/>
              </a:spcBef>
              <a:spcAft>
                <a:spcPts val="600"/>
              </a:spcAft>
              <a:buNone/>
              <a:defRPr sz="1000">
                <a:solidFill>
                  <a:schemeClr val="tx2"/>
                </a:solidFill>
                <a:latin typeface="Arial" panose="020B0604020202020204" pitchFamily="34" charset="0"/>
              </a:defRPr>
            </a:lvl4pPr>
            <a:lvl5pPr marL="923400" indent="0">
              <a:spcBef>
                <a:spcPts val="0"/>
              </a:spcBef>
              <a:spcAft>
                <a:spcPts val="600"/>
              </a:spcAft>
              <a:buFont typeface="Arial" panose="020B0604020202020204" pitchFamily="34" charset="0"/>
              <a:buNone/>
              <a:defRPr sz="800">
                <a:solidFill>
                  <a:schemeClr val="tx2"/>
                </a:solidFill>
                <a:latin typeface="Arial" panose="020B0604020202020204" pitchFamily="34" charset="0"/>
              </a:defRPr>
            </a:lvl5pPr>
            <a:lvl6pPr marL="1382400" indent="-228600">
              <a:spcBef>
                <a:spcPts val="0"/>
              </a:spcBef>
              <a:spcAft>
                <a:spcPts val="600"/>
              </a:spcAft>
              <a:buFont typeface="Nokia Pure Text" panose="020B0503020202020204" pitchFamily="34" charset="0"/>
              <a:buChar char="‒"/>
              <a:defRPr sz="800" baseline="0">
                <a:solidFill>
                  <a:schemeClr val="tx2"/>
                </a:solidFill>
              </a:defRPr>
            </a:lvl6pPr>
            <a:lvl7pPr marL="1612800">
              <a:spcBef>
                <a:spcPts val="0"/>
              </a:spcBef>
              <a:spcAft>
                <a:spcPts val="600"/>
              </a:spcAft>
              <a:defRPr sz="700">
                <a:solidFill>
                  <a:schemeClr val="tx2"/>
                </a:solidFill>
              </a:defRPr>
            </a:lvl7pPr>
            <a:lvl8pPr marL="1843200">
              <a:spcBef>
                <a:spcPts val="0"/>
              </a:spcBef>
              <a:spcAft>
                <a:spcPts val="600"/>
              </a:spcAft>
              <a:defRPr sz="600">
                <a:solidFill>
                  <a:schemeClr val="tx2"/>
                </a:solidFill>
              </a:defRPr>
            </a:lvl8p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endParaRPr lang="en-US" noProof="0" dirty="0"/>
          </a:p>
        </p:txBody>
      </p:sp>
      <p:sp>
        <p:nvSpPr>
          <p:cNvPr id="10" name="Text Placeholder 3">
            <a:extLst>
              <a:ext uri="{FF2B5EF4-FFF2-40B4-BE49-F238E27FC236}">
                <a16:creationId xmlns:a16="http://schemas.microsoft.com/office/drawing/2014/main" xmlns="" id="{2D9B7F28-94B8-42B4-A97D-4EBCB20F679F}"/>
              </a:ext>
            </a:extLst>
          </p:cNvPr>
          <p:cNvSpPr>
            <a:spLocks noGrp="1"/>
          </p:cNvSpPr>
          <p:nvPr>
            <p:ph type="body" sz="quarter" idx="13"/>
          </p:nvPr>
        </p:nvSpPr>
        <p:spPr>
          <a:xfrm>
            <a:off x="2556000" y="1080000"/>
            <a:ext cx="1893600" cy="3560400"/>
          </a:xfrm>
          <a:prstGeom prst="rect">
            <a:avLst/>
          </a:prstGeom>
        </p:spPr>
        <p:txBody>
          <a:bodyPr lIns="0" tIns="0" rIns="0" bIns="0">
            <a:normAutofit/>
          </a:bodyPr>
          <a:lstStyle>
            <a:lvl1pPr marL="0" indent="0">
              <a:spcBef>
                <a:spcPts val="0"/>
              </a:spcBef>
              <a:spcAft>
                <a:spcPts val="600"/>
              </a:spcAft>
              <a:buNone/>
              <a:defRPr sz="1600">
                <a:solidFill>
                  <a:schemeClr val="tx2"/>
                </a:solidFill>
                <a:latin typeface="Arial" panose="020B0604020202020204" pitchFamily="34" charset="0"/>
              </a:defRPr>
            </a:lvl1pPr>
            <a:lvl2pPr marL="230400" indent="0">
              <a:spcBef>
                <a:spcPts val="0"/>
              </a:spcBef>
              <a:spcAft>
                <a:spcPts val="600"/>
              </a:spcAft>
              <a:buNone/>
              <a:defRPr sz="1400">
                <a:solidFill>
                  <a:schemeClr val="tx2"/>
                </a:solidFill>
                <a:latin typeface="Arial" panose="020B0604020202020204" pitchFamily="34" charset="0"/>
              </a:defRPr>
            </a:lvl2pPr>
            <a:lvl3pPr marL="462600" indent="0">
              <a:spcBef>
                <a:spcPts val="0"/>
              </a:spcBef>
              <a:spcAft>
                <a:spcPts val="600"/>
              </a:spcAft>
              <a:buNone/>
              <a:defRPr sz="1200">
                <a:solidFill>
                  <a:schemeClr val="tx2"/>
                </a:solidFill>
                <a:latin typeface="Arial" panose="020B0604020202020204" pitchFamily="34" charset="0"/>
              </a:defRPr>
            </a:lvl3pPr>
            <a:lvl4pPr marL="693000" indent="0">
              <a:spcBef>
                <a:spcPts val="0"/>
              </a:spcBef>
              <a:spcAft>
                <a:spcPts val="600"/>
              </a:spcAft>
              <a:buNone/>
              <a:defRPr sz="1000">
                <a:solidFill>
                  <a:schemeClr val="tx2"/>
                </a:solidFill>
                <a:latin typeface="Arial" panose="020B0604020202020204" pitchFamily="34" charset="0"/>
              </a:defRPr>
            </a:lvl4pPr>
            <a:lvl5pPr marL="923400" indent="0">
              <a:spcBef>
                <a:spcPts val="0"/>
              </a:spcBef>
              <a:spcAft>
                <a:spcPts val="600"/>
              </a:spcAft>
              <a:buFont typeface="Arial" panose="020B0604020202020204" pitchFamily="34" charset="0"/>
              <a:buNone/>
              <a:defRPr sz="800">
                <a:solidFill>
                  <a:schemeClr val="tx2"/>
                </a:solidFill>
                <a:latin typeface="Arial" panose="020B0604020202020204" pitchFamily="34" charset="0"/>
              </a:defRPr>
            </a:lvl5pPr>
            <a:lvl6pPr marL="1382400" indent="-228600">
              <a:spcBef>
                <a:spcPts val="0"/>
              </a:spcBef>
              <a:spcAft>
                <a:spcPts val="600"/>
              </a:spcAft>
              <a:buFont typeface="Nokia Pure Text" panose="020B0503020202020204" pitchFamily="34" charset="0"/>
              <a:buChar char="‒"/>
              <a:defRPr sz="800" baseline="0">
                <a:solidFill>
                  <a:schemeClr val="tx2"/>
                </a:solidFill>
              </a:defRPr>
            </a:lvl6pPr>
            <a:lvl7pPr marL="1612800">
              <a:spcBef>
                <a:spcPts val="0"/>
              </a:spcBef>
              <a:spcAft>
                <a:spcPts val="600"/>
              </a:spcAft>
              <a:defRPr sz="700">
                <a:solidFill>
                  <a:schemeClr val="tx2"/>
                </a:solidFill>
              </a:defRPr>
            </a:lvl7pPr>
            <a:lvl8pPr marL="1843200">
              <a:spcBef>
                <a:spcPts val="0"/>
              </a:spcBef>
              <a:spcAft>
                <a:spcPts val="600"/>
              </a:spcAft>
              <a:defRPr sz="600">
                <a:solidFill>
                  <a:schemeClr val="tx2"/>
                </a:solidFill>
              </a:defRPr>
            </a:lvl8p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endParaRPr lang="en-US" noProof="0" dirty="0"/>
          </a:p>
        </p:txBody>
      </p:sp>
      <p:sp>
        <p:nvSpPr>
          <p:cNvPr id="11" name="Text Placeholder 3">
            <a:extLst>
              <a:ext uri="{FF2B5EF4-FFF2-40B4-BE49-F238E27FC236}">
                <a16:creationId xmlns:a16="http://schemas.microsoft.com/office/drawing/2014/main" xmlns="" id="{7AB4DD6D-9400-4306-8B75-2CFF920828FC}"/>
              </a:ext>
            </a:extLst>
          </p:cNvPr>
          <p:cNvSpPr>
            <a:spLocks noGrp="1"/>
          </p:cNvSpPr>
          <p:nvPr>
            <p:ph type="body" sz="quarter" idx="14"/>
          </p:nvPr>
        </p:nvSpPr>
        <p:spPr>
          <a:xfrm>
            <a:off x="4694400" y="1080000"/>
            <a:ext cx="1893600" cy="3560400"/>
          </a:xfrm>
          <a:prstGeom prst="rect">
            <a:avLst/>
          </a:prstGeom>
        </p:spPr>
        <p:txBody>
          <a:bodyPr lIns="0" tIns="0" rIns="0" bIns="0">
            <a:normAutofit/>
          </a:bodyPr>
          <a:lstStyle>
            <a:lvl1pPr marL="0" indent="0">
              <a:spcBef>
                <a:spcPts val="0"/>
              </a:spcBef>
              <a:spcAft>
                <a:spcPts val="600"/>
              </a:spcAft>
              <a:buNone/>
              <a:defRPr sz="1600">
                <a:solidFill>
                  <a:schemeClr val="tx2"/>
                </a:solidFill>
                <a:latin typeface="Arial" panose="020B0604020202020204" pitchFamily="34" charset="0"/>
              </a:defRPr>
            </a:lvl1pPr>
            <a:lvl2pPr marL="230400" indent="0">
              <a:spcBef>
                <a:spcPts val="0"/>
              </a:spcBef>
              <a:spcAft>
                <a:spcPts val="600"/>
              </a:spcAft>
              <a:buNone/>
              <a:defRPr sz="1400">
                <a:solidFill>
                  <a:schemeClr val="tx2"/>
                </a:solidFill>
                <a:latin typeface="Arial" panose="020B0604020202020204" pitchFamily="34" charset="0"/>
              </a:defRPr>
            </a:lvl2pPr>
            <a:lvl3pPr marL="462600" indent="0">
              <a:spcBef>
                <a:spcPts val="0"/>
              </a:spcBef>
              <a:spcAft>
                <a:spcPts val="600"/>
              </a:spcAft>
              <a:buNone/>
              <a:defRPr sz="1200">
                <a:solidFill>
                  <a:schemeClr val="tx2"/>
                </a:solidFill>
                <a:latin typeface="Arial" panose="020B0604020202020204" pitchFamily="34" charset="0"/>
              </a:defRPr>
            </a:lvl3pPr>
            <a:lvl4pPr marL="693000" indent="0">
              <a:spcBef>
                <a:spcPts val="0"/>
              </a:spcBef>
              <a:spcAft>
                <a:spcPts val="600"/>
              </a:spcAft>
              <a:buNone/>
              <a:defRPr sz="1000">
                <a:solidFill>
                  <a:schemeClr val="tx2"/>
                </a:solidFill>
                <a:latin typeface="Arial" panose="020B0604020202020204" pitchFamily="34" charset="0"/>
              </a:defRPr>
            </a:lvl4pPr>
            <a:lvl5pPr marL="923400" indent="0">
              <a:spcBef>
                <a:spcPts val="0"/>
              </a:spcBef>
              <a:spcAft>
                <a:spcPts val="600"/>
              </a:spcAft>
              <a:buFont typeface="Arial" panose="020B0604020202020204" pitchFamily="34" charset="0"/>
              <a:buNone/>
              <a:defRPr sz="800">
                <a:solidFill>
                  <a:schemeClr val="tx2"/>
                </a:solidFill>
                <a:latin typeface="Arial" panose="020B0604020202020204" pitchFamily="34" charset="0"/>
              </a:defRPr>
            </a:lvl5pPr>
            <a:lvl6pPr marL="1382400" indent="-228600">
              <a:spcBef>
                <a:spcPts val="0"/>
              </a:spcBef>
              <a:spcAft>
                <a:spcPts val="600"/>
              </a:spcAft>
              <a:buFont typeface="Nokia Pure Text" panose="020B0503020202020204" pitchFamily="34" charset="0"/>
              <a:buChar char="‒"/>
              <a:defRPr sz="800" baseline="0">
                <a:solidFill>
                  <a:schemeClr val="tx2"/>
                </a:solidFill>
              </a:defRPr>
            </a:lvl6pPr>
            <a:lvl7pPr marL="1612800">
              <a:spcBef>
                <a:spcPts val="0"/>
              </a:spcBef>
              <a:spcAft>
                <a:spcPts val="600"/>
              </a:spcAft>
              <a:defRPr sz="700">
                <a:solidFill>
                  <a:schemeClr val="tx2"/>
                </a:solidFill>
              </a:defRPr>
            </a:lvl7pPr>
            <a:lvl8pPr marL="1843200">
              <a:spcBef>
                <a:spcPts val="0"/>
              </a:spcBef>
              <a:spcAft>
                <a:spcPts val="600"/>
              </a:spcAft>
              <a:defRPr sz="600">
                <a:solidFill>
                  <a:schemeClr val="tx2"/>
                </a:solidFill>
              </a:defRPr>
            </a:lvl8p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endParaRPr lang="en-US" noProof="0" dirty="0"/>
          </a:p>
        </p:txBody>
      </p:sp>
      <p:sp>
        <p:nvSpPr>
          <p:cNvPr id="15" name="Text Placeholder 3">
            <a:extLst>
              <a:ext uri="{FF2B5EF4-FFF2-40B4-BE49-F238E27FC236}">
                <a16:creationId xmlns:a16="http://schemas.microsoft.com/office/drawing/2014/main" xmlns="" id="{7D6FBD4C-557B-402F-9039-EF287BD8EA52}"/>
              </a:ext>
            </a:extLst>
          </p:cNvPr>
          <p:cNvSpPr>
            <a:spLocks noGrp="1"/>
          </p:cNvSpPr>
          <p:nvPr>
            <p:ph type="body" sz="quarter" idx="15"/>
          </p:nvPr>
        </p:nvSpPr>
        <p:spPr>
          <a:xfrm>
            <a:off x="6832800" y="1080000"/>
            <a:ext cx="1893600" cy="3560400"/>
          </a:xfrm>
          <a:prstGeom prst="rect">
            <a:avLst/>
          </a:prstGeom>
        </p:spPr>
        <p:txBody>
          <a:bodyPr lIns="0" tIns="0" rIns="0" bIns="0">
            <a:normAutofit/>
          </a:bodyPr>
          <a:lstStyle>
            <a:lvl1pPr marL="0" indent="0">
              <a:spcBef>
                <a:spcPts val="0"/>
              </a:spcBef>
              <a:spcAft>
                <a:spcPts val="600"/>
              </a:spcAft>
              <a:buNone/>
              <a:defRPr sz="1600">
                <a:solidFill>
                  <a:schemeClr val="tx2"/>
                </a:solidFill>
                <a:latin typeface="Arial" panose="020B0604020202020204" pitchFamily="34" charset="0"/>
              </a:defRPr>
            </a:lvl1pPr>
            <a:lvl2pPr marL="230400" indent="0">
              <a:spcBef>
                <a:spcPts val="0"/>
              </a:spcBef>
              <a:spcAft>
                <a:spcPts val="600"/>
              </a:spcAft>
              <a:buNone/>
              <a:defRPr sz="1400">
                <a:solidFill>
                  <a:schemeClr val="tx2"/>
                </a:solidFill>
                <a:latin typeface="Arial" panose="020B0604020202020204" pitchFamily="34" charset="0"/>
              </a:defRPr>
            </a:lvl2pPr>
            <a:lvl3pPr marL="462600" indent="0">
              <a:spcBef>
                <a:spcPts val="0"/>
              </a:spcBef>
              <a:spcAft>
                <a:spcPts val="600"/>
              </a:spcAft>
              <a:buNone/>
              <a:defRPr sz="1200">
                <a:solidFill>
                  <a:schemeClr val="tx2"/>
                </a:solidFill>
                <a:latin typeface="Arial" panose="020B0604020202020204" pitchFamily="34" charset="0"/>
              </a:defRPr>
            </a:lvl3pPr>
            <a:lvl4pPr marL="693000" indent="0">
              <a:spcBef>
                <a:spcPts val="0"/>
              </a:spcBef>
              <a:spcAft>
                <a:spcPts val="600"/>
              </a:spcAft>
              <a:buNone/>
              <a:defRPr sz="1000">
                <a:solidFill>
                  <a:schemeClr val="tx2"/>
                </a:solidFill>
                <a:latin typeface="Arial" panose="020B0604020202020204" pitchFamily="34" charset="0"/>
              </a:defRPr>
            </a:lvl4pPr>
            <a:lvl5pPr marL="923400" indent="0">
              <a:spcBef>
                <a:spcPts val="0"/>
              </a:spcBef>
              <a:spcAft>
                <a:spcPts val="600"/>
              </a:spcAft>
              <a:buFont typeface="Arial" panose="020B0604020202020204" pitchFamily="34" charset="0"/>
              <a:buNone/>
              <a:defRPr sz="800">
                <a:solidFill>
                  <a:schemeClr val="tx2"/>
                </a:solidFill>
                <a:latin typeface="Arial" panose="020B0604020202020204" pitchFamily="34" charset="0"/>
              </a:defRPr>
            </a:lvl5pPr>
            <a:lvl6pPr marL="1382400" indent="-228600">
              <a:spcBef>
                <a:spcPts val="0"/>
              </a:spcBef>
              <a:spcAft>
                <a:spcPts val="600"/>
              </a:spcAft>
              <a:buFont typeface="Nokia Pure Text" panose="020B0503020202020204" pitchFamily="34" charset="0"/>
              <a:buChar char="‒"/>
              <a:defRPr sz="800" baseline="0">
                <a:solidFill>
                  <a:schemeClr val="tx2"/>
                </a:solidFill>
              </a:defRPr>
            </a:lvl6pPr>
            <a:lvl7pPr marL="1612800">
              <a:spcBef>
                <a:spcPts val="0"/>
              </a:spcBef>
              <a:spcAft>
                <a:spcPts val="600"/>
              </a:spcAft>
              <a:defRPr sz="700">
                <a:solidFill>
                  <a:schemeClr val="tx2"/>
                </a:solidFill>
              </a:defRPr>
            </a:lvl7pPr>
            <a:lvl8pPr marL="1843200">
              <a:spcBef>
                <a:spcPts val="0"/>
              </a:spcBef>
              <a:spcAft>
                <a:spcPts val="600"/>
              </a:spcAft>
              <a:defRPr sz="600">
                <a:solidFill>
                  <a:schemeClr val="tx2"/>
                </a:solidFill>
              </a:defRPr>
            </a:lvl8p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endParaRPr lang="en-US" noProof="0" dirty="0"/>
          </a:p>
        </p:txBody>
      </p:sp>
      <p:sp>
        <p:nvSpPr>
          <p:cNvPr id="4" name="Footer Placeholder 3">
            <a:extLst>
              <a:ext uri="{FF2B5EF4-FFF2-40B4-BE49-F238E27FC236}">
                <a16:creationId xmlns:a16="http://schemas.microsoft.com/office/drawing/2014/main" xmlns="" id="{CCEF9DDB-0B87-42B5-98DF-391316BABF9E}"/>
              </a:ext>
            </a:extLst>
          </p:cNvPr>
          <p:cNvSpPr>
            <a:spLocks noGrp="1"/>
          </p:cNvSpPr>
          <p:nvPr>
            <p:ph type="ftr" sz="quarter" idx="16"/>
          </p:nvPr>
        </p:nvSpPr>
        <p:spPr/>
        <p:txBody>
          <a:bodyPr/>
          <a:lstStyle/>
          <a:p>
            <a:r>
              <a:rPr lang="en-GB"/>
              <a:t>&lt;Document ID: change ID in footer or remove&gt; &lt;Change information classification in footer&gt;</a:t>
            </a:r>
            <a:endParaRPr lang="en-US"/>
          </a:p>
        </p:txBody>
      </p:sp>
    </p:spTree>
    <p:extLst>
      <p:ext uri="{BB962C8B-B14F-4D97-AF65-F5344CB8AC3E}">
        <p14:creationId xmlns:p14="http://schemas.microsoft.com/office/powerpoint/2010/main" xmlns="" val="434931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1_White Title Slide">
    <p:spTree>
      <p:nvGrpSpPr>
        <p:cNvPr id="1" name=""/>
        <p:cNvGrpSpPr/>
        <p:nvPr/>
      </p:nvGrpSpPr>
      <p:grpSpPr>
        <a:xfrm>
          <a:off x="0" y="0"/>
          <a:ext cx="0" cy="0"/>
          <a:chOff x="0" y="0"/>
          <a:chExt cx="0" cy="0"/>
        </a:xfrm>
      </p:grpSpPr>
      <p:sp>
        <p:nvSpPr>
          <p:cNvPr id="7" name="Text Placeholder 42">
            <a:extLst>
              <a:ext uri="{FF2B5EF4-FFF2-40B4-BE49-F238E27FC236}">
                <a16:creationId xmlns:a16="http://schemas.microsoft.com/office/drawing/2014/main" xmlns="" id="{A4F04206-BA94-4881-BA5F-F4855044D621}"/>
              </a:ext>
            </a:extLst>
          </p:cNvPr>
          <p:cNvSpPr>
            <a:spLocks noGrp="1"/>
          </p:cNvSpPr>
          <p:nvPr>
            <p:ph type="body" sz="quarter" idx="11" hasCustomPrompt="1"/>
          </p:nvPr>
        </p:nvSpPr>
        <p:spPr>
          <a:xfrm>
            <a:off x="367200" y="900000"/>
            <a:ext cx="8359200" cy="1980000"/>
          </a:xfrm>
          <a:prstGeom prst="rect">
            <a:avLst/>
          </a:prstGeom>
        </p:spPr>
        <p:txBody>
          <a:bodyPr lIns="0" tIns="0" rIns="0" bIns="0"/>
          <a:lstStyle>
            <a:lvl1pPr marL="0" indent="0">
              <a:spcBef>
                <a:spcPts val="0"/>
              </a:spcBef>
              <a:spcAft>
                <a:spcPts val="600"/>
              </a:spcAft>
              <a:buNone/>
              <a:defRPr sz="6600" baseline="0">
                <a:solidFill>
                  <a:schemeClr val="tx2"/>
                </a:solidFill>
                <a:latin typeface="Arial" panose="020B0604020202020204" pitchFamily="34" charset="0"/>
              </a:defRPr>
            </a:lvl1pPr>
          </a:lstStyle>
          <a:p>
            <a:pPr lvl="0"/>
            <a:r>
              <a:rPr lang="en-US" dirty="0"/>
              <a:t>Main headline in sentence case here</a:t>
            </a:r>
          </a:p>
        </p:txBody>
      </p:sp>
      <p:sp>
        <p:nvSpPr>
          <p:cNvPr id="8" name="Text Placeholder 3">
            <a:extLst>
              <a:ext uri="{FF2B5EF4-FFF2-40B4-BE49-F238E27FC236}">
                <a16:creationId xmlns:a16="http://schemas.microsoft.com/office/drawing/2014/main" xmlns="" id="{82395FE5-ACED-4CF9-93C7-742199141AC5}"/>
              </a:ext>
            </a:extLst>
          </p:cNvPr>
          <p:cNvSpPr>
            <a:spLocks noGrp="1"/>
          </p:cNvSpPr>
          <p:nvPr>
            <p:ph type="body" sz="quarter" idx="12"/>
          </p:nvPr>
        </p:nvSpPr>
        <p:spPr>
          <a:xfrm>
            <a:off x="417600" y="3060000"/>
            <a:ext cx="8308800" cy="1576800"/>
          </a:xfrm>
          <a:prstGeom prst="rect">
            <a:avLst/>
          </a:prstGeom>
        </p:spPr>
        <p:txBody>
          <a:bodyPr lIns="0" tIns="0" rIns="0" bIns="0">
            <a:normAutofit/>
          </a:bodyPr>
          <a:lstStyle>
            <a:lvl1pPr marL="0" indent="0">
              <a:spcBef>
                <a:spcPts val="0"/>
              </a:spcBef>
              <a:spcAft>
                <a:spcPts val="600"/>
              </a:spcAft>
              <a:buFont typeface="Arial" panose="020B0604020202020204" pitchFamily="34" charset="0"/>
              <a:buNone/>
              <a:defRPr sz="1600">
                <a:solidFill>
                  <a:schemeClr val="tx2"/>
                </a:solidFill>
                <a:latin typeface="Arial" panose="020B0604020202020204" pitchFamily="34" charset="0"/>
                <a:ea typeface="Nokia Pure Text Light" panose="020B0403020202020204" pitchFamily="34" charset="0"/>
              </a:defRPr>
            </a:lvl1pPr>
            <a:lvl2pPr marL="230400" indent="0">
              <a:spcBef>
                <a:spcPts val="0"/>
              </a:spcBef>
              <a:spcAft>
                <a:spcPts val="600"/>
              </a:spcAft>
              <a:buNone/>
              <a:defRPr sz="1400">
                <a:solidFill>
                  <a:schemeClr val="tx2"/>
                </a:solidFill>
                <a:latin typeface="Arial" panose="020B0604020202020204" pitchFamily="34" charset="0"/>
                <a:ea typeface="Nokia Pure Text Light" panose="020B0403020202020204" pitchFamily="34" charset="0"/>
              </a:defRPr>
            </a:lvl2pPr>
            <a:lvl3pPr marL="462600" indent="0">
              <a:spcBef>
                <a:spcPts val="0"/>
              </a:spcBef>
              <a:spcAft>
                <a:spcPts val="600"/>
              </a:spcAft>
              <a:buNone/>
              <a:defRPr sz="1200">
                <a:solidFill>
                  <a:schemeClr val="tx2"/>
                </a:solidFill>
                <a:latin typeface="Arial" panose="020B0604020202020204" pitchFamily="34" charset="0"/>
                <a:ea typeface="Nokia Pure Text Light" panose="020B0403020202020204" pitchFamily="34" charset="0"/>
              </a:defRPr>
            </a:lvl3pPr>
            <a:lvl4pPr marL="693000" indent="0">
              <a:spcBef>
                <a:spcPts val="0"/>
              </a:spcBef>
              <a:spcAft>
                <a:spcPts val="600"/>
              </a:spcAft>
              <a:buNone/>
              <a:defRPr sz="1000">
                <a:solidFill>
                  <a:schemeClr val="tx2"/>
                </a:solidFill>
                <a:latin typeface="Arial" panose="020B0604020202020204" pitchFamily="34" charset="0"/>
                <a:ea typeface="Nokia Pure Text Light" panose="020B0403020202020204" pitchFamily="34" charset="0"/>
              </a:defRPr>
            </a:lvl4pPr>
            <a:lvl5pPr marL="923400" indent="0">
              <a:spcBef>
                <a:spcPts val="0"/>
              </a:spcBef>
              <a:spcAft>
                <a:spcPts val="600"/>
              </a:spcAft>
              <a:buFont typeface="Arial" panose="020B0604020202020204" pitchFamily="34" charset="0"/>
              <a:buNone/>
              <a:defRPr sz="900">
                <a:solidFill>
                  <a:schemeClr val="tx2"/>
                </a:solidFill>
                <a:latin typeface="Arial" panose="020B0604020202020204" pitchFamily="34" charset="0"/>
                <a:ea typeface="Nokia Pure Text Light" panose="020B0403020202020204" pitchFamily="34" charset="0"/>
              </a:defRPr>
            </a:lvl5pPr>
            <a:lvl6pPr marL="1153800" indent="0">
              <a:spcBef>
                <a:spcPts val="0"/>
              </a:spcBef>
              <a:spcAft>
                <a:spcPts val="600"/>
              </a:spcAft>
              <a:buFont typeface="Nokia Pure Text" panose="020B0503020202020204" pitchFamily="34" charset="0"/>
              <a:buNone/>
              <a:defRPr sz="800" baseline="0">
                <a:solidFill>
                  <a:schemeClr val="tx2"/>
                </a:solidFill>
                <a:latin typeface="Nokia Pure Text Light" panose="020B0403020202020204" pitchFamily="34" charset="0"/>
                <a:ea typeface="Nokia Pure Text Light" panose="020B0403020202020204" pitchFamily="34" charset="0"/>
              </a:defRPr>
            </a:lvl6pPr>
            <a:lvl7pPr marL="1384200" indent="0">
              <a:spcBef>
                <a:spcPts val="0"/>
              </a:spcBef>
              <a:spcAft>
                <a:spcPts val="600"/>
              </a:spcAft>
              <a:buNone/>
              <a:defRPr sz="700">
                <a:solidFill>
                  <a:schemeClr val="tx2"/>
                </a:solidFill>
                <a:latin typeface="Nokia Pure Text Light" panose="020B0403020202020204" pitchFamily="34" charset="0"/>
                <a:ea typeface="Nokia Pure Text Light" panose="020B0403020202020204" pitchFamily="34" charset="0"/>
              </a:defRPr>
            </a:lvl7pPr>
            <a:lvl8pPr marL="1614600" indent="0">
              <a:spcBef>
                <a:spcPts val="0"/>
              </a:spcBef>
              <a:spcAft>
                <a:spcPts val="600"/>
              </a:spcAft>
              <a:buNone/>
              <a:defRPr sz="600">
                <a:solidFill>
                  <a:schemeClr val="tx2"/>
                </a:solidFill>
                <a:latin typeface="Nokia Pure Text Light" panose="020B0403020202020204" pitchFamily="34" charset="0"/>
                <a:ea typeface="Nokia Pure Text Light" panose="020B0403020202020204" pitchFamily="34" charset="0"/>
              </a:defRPr>
            </a:lvl8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10">
            <a:extLst>
              <a:ext uri="{FF2B5EF4-FFF2-40B4-BE49-F238E27FC236}">
                <a16:creationId xmlns:a16="http://schemas.microsoft.com/office/drawing/2014/main" xmlns="" id="{441332EC-6B80-4828-AE81-B63F414EEB65}"/>
              </a:ext>
            </a:extLst>
          </p:cNvPr>
          <p:cNvSpPr>
            <a:spLocks noGrp="1"/>
          </p:cNvSpPr>
          <p:nvPr>
            <p:ph type="ftr" sz="quarter" idx="13"/>
          </p:nvPr>
        </p:nvSpPr>
        <p:spPr/>
        <p:txBody>
          <a:bodyPr/>
          <a:lstStyle>
            <a:lvl1pPr>
              <a:defRPr/>
            </a:lvl1pPr>
          </a:lstStyle>
          <a:p>
            <a:r>
              <a:rPr lang="en-GB"/>
              <a:t>&lt;Document ID: change ID in footer or remove&gt; &lt;Change information classification in footer&gt;</a:t>
            </a:r>
            <a:endParaRPr lang="en-US" dirty="0"/>
          </a:p>
        </p:txBody>
      </p:sp>
      <p:pic>
        <p:nvPicPr>
          <p:cNvPr id="9" name="Picture 8">
            <a:extLst>
              <a:ext uri="{FF2B5EF4-FFF2-40B4-BE49-F238E27FC236}">
                <a16:creationId xmlns:a16="http://schemas.microsoft.com/office/drawing/2014/main" xmlns="" id="{B2A079B4-2296-4AF6-9A4A-00A11E579D44}"/>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69200" y="36000"/>
            <a:ext cx="1599250" cy="673200"/>
          </a:xfrm>
          <a:prstGeom prst="rect">
            <a:avLst/>
          </a:prstGeom>
        </p:spPr>
      </p:pic>
    </p:spTree>
    <p:extLst>
      <p:ext uri="{BB962C8B-B14F-4D97-AF65-F5344CB8AC3E}">
        <p14:creationId xmlns:p14="http://schemas.microsoft.com/office/powerpoint/2010/main" xmlns="" val="9431544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1_Blue Title Slide">
    <p:bg>
      <p:bgPr>
        <a:solidFill>
          <a:schemeClr val="tx1"/>
        </a:solidFill>
        <a:effectLst/>
      </p:bgPr>
    </p:bg>
    <p:spTree>
      <p:nvGrpSpPr>
        <p:cNvPr id="1" name=""/>
        <p:cNvGrpSpPr/>
        <p:nvPr/>
      </p:nvGrpSpPr>
      <p:grpSpPr>
        <a:xfrm>
          <a:off x="0" y="0"/>
          <a:ext cx="0" cy="0"/>
          <a:chOff x="0" y="0"/>
          <a:chExt cx="0" cy="0"/>
        </a:xfrm>
      </p:grpSpPr>
      <p:sp>
        <p:nvSpPr>
          <p:cNvPr id="7" name="Text Placeholder 42">
            <a:extLst>
              <a:ext uri="{FF2B5EF4-FFF2-40B4-BE49-F238E27FC236}">
                <a16:creationId xmlns:a16="http://schemas.microsoft.com/office/drawing/2014/main" xmlns="" id="{A4F04206-BA94-4881-BA5F-F4855044D621}"/>
              </a:ext>
            </a:extLst>
          </p:cNvPr>
          <p:cNvSpPr>
            <a:spLocks noGrp="1"/>
          </p:cNvSpPr>
          <p:nvPr>
            <p:ph type="body" sz="quarter" idx="11" hasCustomPrompt="1"/>
          </p:nvPr>
        </p:nvSpPr>
        <p:spPr>
          <a:xfrm>
            <a:off x="367200" y="900000"/>
            <a:ext cx="8359200" cy="1980000"/>
          </a:xfrm>
          <a:prstGeom prst="rect">
            <a:avLst/>
          </a:prstGeom>
        </p:spPr>
        <p:txBody>
          <a:bodyPr lIns="0" tIns="0" rIns="0" bIns="0"/>
          <a:lstStyle>
            <a:lvl1pPr marL="0" indent="0">
              <a:spcBef>
                <a:spcPts val="0"/>
              </a:spcBef>
              <a:spcAft>
                <a:spcPts val="600"/>
              </a:spcAft>
              <a:buNone/>
              <a:defRPr sz="6600" baseline="0">
                <a:solidFill>
                  <a:schemeClr val="bg1"/>
                </a:solidFill>
                <a:latin typeface="Arial" panose="020B0604020202020204" pitchFamily="34" charset="0"/>
              </a:defRPr>
            </a:lvl1pPr>
          </a:lstStyle>
          <a:p>
            <a:pPr lvl="0"/>
            <a:r>
              <a:rPr lang="en-US" dirty="0"/>
              <a:t>Main headline in sentence case here</a:t>
            </a:r>
          </a:p>
        </p:txBody>
      </p:sp>
      <p:sp>
        <p:nvSpPr>
          <p:cNvPr id="8" name="Text Placeholder 3">
            <a:extLst>
              <a:ext uri="{FF2B5EF4-FFF2-40B4-BE49-F238E27FC236}">
                <a16:creationId xmlns:a16="http://schemas.microsoft.com/office/drawing/2014/main" xmlns="" id="{82395FE5-ACED-4CF9-93C7-742199141AC5}"/>
              </a:ext>
            </a:extLst>
          </p:cNvPr>
          <p:cNvSpPr>
            <a:spLocks noGrp="1"/>
          </p:cNvSpPr>
          <p:nvPr>
            <p:ph type="body" sz="quarter" idx="12"/>
          </p:nvPr>
        </p:nvSpPr>
        <p:spPr>
          <a:xfrm>
            <a:off x="417600" y="3060000"/>
            <a:ext cx="8308800" cy="1576800"/>
          </a:xfrm>
          <a:prstGeom prst="rect">
            <a:avLst/>
          </a:prstGeom>
        </p:spPr>
        <p:txBody>
          <a:bodyPr lIns="0" tIns="0" rIns="0" bIns="0">
            <a:normAutofit/>
          </a:bodyPr>
          <a:lstStyle>
            <a:lvl1pPr marL="0" indent="0">
              <a:spcBef>
                <a:spcPts val="0"/>
              </a:spcBef>
              <a:spcAft>
                <a:spcPts val="600"/>
              </a:spcAft>
              <a:buFont typeface="Arial" panose="020B0604020202020204" pitchFamily="34" charset="0"/>
              <a:buNone/>
              <a:defRPr sz="1600">
                <a:solidFill>
                  <a:schemeClr val="bg1"/>
                </a:solidFill>
                <a:latin typeface="Arial" panose="020B0604020202020204" pitchFamily="34" charset="0"/>
                <a:ea typeface="Nokia Pure Text Light" panose="020B0403020202020204" pitchFamily="34" charset="0"/>
              </a:defRPr>
            </a:lvl1pPr>
            <a:lvl2pPr marL="230400" indent="0">
              <a:spcBef>
                <a:spcPts val="0"/>
              </a:spcBef>
              <a:spcAft>
                <a:spcPts val="600"/>
              </a:spcAft>
              <a:buNone/>
              <a:defRPr sz="1400">
                <a:solidFill>
                  <a:schemeClr val="bg1"/>
                </a:solidFill>
                <a:latin typeface="Arial" panose="020B0604020202020204" pitchFamily="34" charset="0"/>
                <a:ea typeface="Nokia Pure Text Light" panose="020B0403020202020204" pitchFamily="34" charset="0"/>
              </a:defRPr>
            </a:lvl2pPr>
            <a:lvl3pPr marL="462600" indent="0">
              <a:spcBef>
                <a:spcPts val="0"/>
              </a:spcBef>
              <a:spcAft>
                <a:spcPts val="600"/>
              </a:spcAft>
              <a:buNone/>
              <a:defRPr sz="1200">
                <a:solidFill>
                  <a:schemeClr val="bg1"/>
                </a:solidFill>
                <a:latin typeface="Arial" panose="020B0604020202020204" pitchFamily="34" charset="0"/>
                <a:ea typeface="Nokia Pure Text Light" panose="020B0403020202020204" pitchFamily="34" charset="0"/>
              </a:defRPr>
            </a:lvl3pPr>
            <a:lvl4pPr marL="693000" indent="0">
              <a:spcBef>
                <a:spcPts val="0"/>
              </a:spcBef>
              <a:spcAft>
                <a:spcPts val="600"/>
              </a:spcAft>
              <a:buNone/>
              <a:defRPr sz="1000">
                <a:solidFill>
                  <a:schemeClr val="bg1"/>
                </a:solidFill>
                <a:latin typeface="Arial" panose="020B0604020202020204" pitchFamily="34" charset="0"/>
                <a:ea typeface="Nokia Pure Text Light" panose="020B0403020202020204" pitchFamily="34" charset="0"/>
              </a:defRPr>
            </a:lvl4pPr>
            <a:lvl5pPr marL="923400" indent="0">
              <a:spcBef>
                <a:spcPts val="0"/>
              </a:spcBef>
              <a:spcAft>
                <a:spcPts val="600"/>
              </a:spcAft>
              <a:buFont typeface="Arial" panose="020B0604020202020204" pitchFamily="34" charset="0"/>
              <a:buNone/>
              <a:defRPr sz="900">
                <a:solidFill>
                  <a:schemeClr val="bg1"/>
                </a:solidFill>
                <a:latin typeface="Arial" panose="020B0604020202020204" pitchFamily="34" charset="0"/>
                <a:ea typeface="Nokia Pure Text Light" panose="020B0403020202020204" pitchFamily="34" charset="0"/>
              </a:defRPr>
            </a:lvl5pPr>
            <a:lvl6pPr marL="1153800" indent="0">
              <a:spcBef>
                <a:spcPts val="0"/>
              </a:spcBef>
              <a:spcAft>
                <a:spcPts val="600"/>
              </a:spcAft>
              <a:buFont typeface="Nokia Pure Text" panose="020B0503020202020204" pitchFamily="34" charset="0"/>
              <a:buNone/>
              <a:defRPr sz="800" baseline="0">
                <a:solidFill>
                  <a:schemeClr val="tx2"/>
                </a:solidFill>
                <a:latin typeface="Nokia Pure Text Light" panose="020B0403020202020204" pitchFamily="34" charset="0"/>
                <a:ea typeface="Nokia Pure Text Light" panose="020B0403020202020204" pitchFamily="34" charset="0"/>
              </a:defRPr>
            </a:lvl6pPr>
            <a:lvl7pPr marL="1384200" indent="0">
              <a:spcBef>
                <a:spcPts val="0"/>
              </a:spcBef>
              <a:spcAft>
                <a:spcPts val="600"/>
              </a:spcAft>
              <a:buNone/>
              <a:defRPr sz="700">
                <a:solidFill>
                  <a:schemeClr val="tx2"/>
                </a:solidFill>
                <a:latin typeface="Nokia Pure Text Light" panose="020B0403020202020204" pitchFamily="34" charset="0"/>
                <a:ea typeface="Nokia Pure Text Light" panose="020B0403020202020204" pitchFamily="34" charset="0"/>
              </a:defRPr>
            </a:lvl7pPr>
            <a:lvl8pPr marL="1614600" indent="0">
              <a:spcBef>
                <a:spcPts val="0"/>
              </a:spcBef>
              <a:spcAft>
                <a:spcPts val="600"/>
              </a:spcAft>
              <a:buNone/>
              <a:defRPr sz="600">
                <a:solidFill>
                  <a:schemeClr val="tx2"/>
                </a:solidFill>
                <a:latin typeface="Nokia Pure Text Light" panose="020B0403020202020204" pitchFamily="34" charset="0"/>
                <a:ea typeface="Nokia Pure Text Light" panose="020B0403020202020204" pitchFamily="34" charset="0"/>
              </a:defRPr>
            </a:lvl8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Footer Placeholder 1">
            <a:extLst>
              <a:ext uri="{FF2B5EF4-FFF2-40B4-BE49-F238E27FC236}">
                <a16:creationId xmlns:a16="http://schemas.microsoft.com/office/drawing/2014/main" xmlns="" id="{37354AD9-06FB-4C15-A48D-5001BBC6FF5E}"/>
              </a:ext>
            </a:extLst>
          </p:cNvPr>
          <p:cNvSpPr>
            <a:spLocks noGrp="1"/>
          </p:cNvSpPr>
          <p:nvPr>
            <p:ph type="ftr" sz="quarter" idx="13"/>
          </p:nvPr>
        </p:nvSpPr>
        <p:spPr/>
        <p:txBody>
          <a:bodyPr/>
          <a:lstStyle>
            <a:lvl1pPr>
              <a:defRPr/>
            </a:lvl1pPr>
          </a:lstStyle>
          <a:p>
            <a:r>
              <a:rPr lang="en-GB"/>
              <a:t>&lt;Document ID: change ID in footer or remove&gt; &lt;Change information classification in footer&gt;</a:t>
            </a:r>
            <a:endParaRPr lang="en-US" dirty="0"/>
          </a:p>
        </p:txBody>
      </p:sp>
      <p:pic>
        <p:nvPicPr>
          <p:cNvPr id="10" name="Picture 9">
            <a:extLst>
              <a:ext uri="{FF2B5EF4-FFF2-40B4-BE49-F238E27FC236}">
                <a16:creationId xmlns:a16="http://schemas.microsoft.com/office/drawing/2014/main" xmlns="" id="{EBB64E67-6955-4928-A243-5A54F09D3B63}"/>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69988" y="34045"/>
            <a:ext cx="1589956" cy="669288"/>
          </a:xfrm>
          <a:prstGeom prst="rect">
            <a:avLst/>
          </a:prstGeom>
        </p:spPr>
      </p:pic>
    </p:spTree>
    <p:extLst>
      <p:ext uri="{BB962C8B-B14F-4D97-AF65-F5344CB8AC3E}">
        <p14:creationId xmlns:p14="http://schemas.microsoft.com/office/powerpoint/2010/main" xmlns="" val="5781867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2_Blue Text Layout">
    <p:bg>
      <p:bgPr>
        <a:solidFill>
          <a:schemeClr val="tx1"/>
        </a:solidFill>
        <a:effectLst/>
      </p:bgPr>
    </p:bg>
    <p:spTree>
      <p:nvGrpSpPr>
        <p:cNvPr id="1" name=""/>
        <p:cNvGrpSpPr/>
        <p:nvPr/>
      </p:nvGrpSpPr>
      <p:grpSpPr>
        <a:xfrm>
          <a:off x="0" y="0"/>
          <a:ext cx="0" cy="0"/>
          <a:chOff x="0" y="0"/>
          <a:chExt cx="0" cy="0"/>
        </a:xfrm>
      </p:grpSpPr>
      <p:sp>
        <p:nvSpPr>
          <p:cNvPr id="11" name="Text Placeholder 12">
            <a:extLst>
              <a:ext uri="{FF2B5EF4-FFF2-40B4-BE49-F238E27FC236}">
                <a16:creationId xmlns:a16="http://schemas.microsoft.com/office/drawing/2014/main" xmlns="" id="{201F9EFC-1397-476F-AC8D-B29C394E4455}"/>
              </a:ext>
            </a:extLst>
          </p:cNvPr>
          <p:cNvSpPr>
            <a:spLocks noGrp="1"/>
          </p:cNvSpPr>
          <p:nvPr>
            <p:ph type="body" sz="quarter" idx="10" hasCustomPrompt="1"/>
          </p:nvPr>
        </p:nvSpPr>
        <p:spPr>
          <a:xfrm>
            <a:off x="417600" y="590400"/>
            <a:ext cx="8308800" cy="309600"/>
          </a:xfrm>
          <a:prstGeom prst="rect">
            <a:avLst/>
          </a:prstGeom>
        </p:spPr>
        <p:txBody>
          <a:bodyPr lIns="0" tIns="0" rIns="0" bIns="0"/>
          <a:lstStyle>
            <a:lvl1pPr marL="0" indent="0">
              <a:buNone/>
              <a:defRPr sz="2000">
                <a:solidFill>
                  <a:schemeClr val="bg1"/>
                </a:solidFill>
                <a:latin typeface="Arial" panose="020B0604020202020204" pitchFamily="34" charset="0"/>
              </a:defRPr>
            </a:lvl1pPr>
            <a:lvl2pPr>
              <a:defRPr sz="2000">
                <a:latin typeface="+mj-lt"/>
              </a:defRPr>
            </a:lvl2pPr>
            <a:lvl3pPr>
              <a:defRPr sz="2000">
                <a:latin typeface="+mj-lt"/>
              </a:defRPr>
            </a:lvl3pPr>
            <a:lvl4pPr>
              <a:defRPr sz="2000">
                <a:latin typeface="+mj-lt"/>
              </a:defRPr>
            </a:lvl4pPr>
            <a:lvl5pPr>
              <a:defRPr sz="2000">
                <a:latin typeface="+mj-lt"/>
              </a:defRPr>
            </a:lvl5pPr>
          </a:lstStyle>
          <a:p>
            <a:pPr lvl="0"/>
            <a:r>
              <a:rPr lang="en-US" dirty="0"/>
              <a:t>Click to edit secondary headline</a:t>
            </a:r>
          </a:p>
        </p:txBody>
      </p:sp>
      <p:sp>
        <p:nvSpPr>
          <p:cNvPr id="12" name="Text Placeholder 42">
            <a:extLst>
              <a:ext uri="{FF2B5EF4-FFF2-40B4-BE49-F238E27FC236}">
                <a16:creationId xmlns:a16="http://schemas.microsoft.com/office/drawing/2014/main" xmlns="" id="{B5196263-821B-4B0A-B8F0-F314EF3ADF08}"/>
              </a:ext>
            </a:extLst>
          </p:cNvPr>
          <p:cNvSpPr>
            <a:spLocks noGrp="1"/>
          </p:cNvSpPr>
          <p:nvPr>
            <p:ph type="body" sz="quarter" idx="11" hasCustomPrompt="1"/>
          </p:nvPr>
        </p:nvSpPr>
        <p:spPr>
          <a:xfrm>
            <a:off x="417600" y="280800"/>
            <a:ext cx="8308800" cy="309600"/>
          </a:xfrm>
          <a:prstGeom prst="rect">
            <a:avLst/>
          </a:prstGeom>
        </p:spPr>
        <p:txBody>
          <a:bodyPr lIns="0" tIns="0" rIns="0" bIns="0"/>
          <a:lstStyle>
            <a:lvl1pPr marL="0" indent="0">
              <a:buNone/>
              <a:defRPr sz="2000" baseline="0">
                <a:solidFill>
                  <a:schemeClr val="bg1"/>
                </a:solidFill>
                <a:latin typeface="Arial" panose="020B0604020202020204" pitchFamily="34" charset="0"/>
              </a:defRPr>
            </a:lvl1pPr>
          </a:lstStyle>
          <a:p>
            <a:pPr lvl="0"/>
            <a:r>
              <a:rPr lang="en-US" dirty="0"/>
              <a:t>Click to edit headline</a:t>
            </a:r>
          </a:p>
        </p:txBody>
      </p:sp>
      <p:sp>
        <p:nvSpPr>
          <p:cNvPr id="13" name="Text Placeholder 3">
            <a:extLst>
              <a:ext uri="{FF2B5EF4-FFF2-40B4-BE49-F238E27FC236}">
                <a16:creationId xmlns:a16="http://schemas.microsoft.com/office/drawing/2014/main" xmlns="" id="{1252EEB5-B067-4FF5-9D6E-45AD7724914D}"/>
              </a:ext>
            </a:extLst>
          </p:cNvPr>
          <p:cNvSpPr>
            <a:spLocks noGrp="1"/>
          </p:cNvSpPr>
          <p:nvPr>
            <p:ph type="body" sz="quarter" idx="12"/>
          </p:nvPr>
        </p:nvSpPr>
        <p:spPr>
          <a:xfrm>
            <a:off x="417600" y="1080000"/>
            <a:ext cx="8308800" cy="3560400"/>
          </a:xfrm>
          <a:prstGeom prst="rect">
            <a:avLst/>
          </a:prstGeom>
        </p:spPr>
        <p:txBody>
          <a:bodyPr lIns="0" tIns="0" rIns="0" bIns="0">
            <a:normAutofit/>
          </a:bodyPr>
          <a:lstStyle>
            <a:lvl1pPr marL="0" indent="0">
              <a:spcBef>
                <a:spcPts val="0"/>
              </a:spcBef>
              <a:spcAft>
                <a:spcPts val="600"/>
              </a:spcAft>
              <a:buNone/>
              <a:defRPr sz="1600">
                <a:solidFill>
                  <a:schemeClr val="bg1"/>
                </a:solidFill>
                <a:latin typeface="Arial" panose="020B0604020202020204" pitchFamily="34" charset="0"/>
                <a:ea typeface="Nokia Pure Text Light" panose="020B0403020202020204" pitchFamily="34" charset="0"/>
              </a:defRPr>
            </a:lvl1pPr>
            <a:lvl2pPr marL="230400" indent="0">
              <a:spcBef>
                <a:spcPts val="0"/>
              </a:spcBef>
              <a:spcAft>
                <a:spcPts val="600"/>
              </a:spcAft>
              <a:buNone/>
              <a:defRPr sz="1400">
                <a:solidFill>
                  <a:schemeClr val="bg1"/>
                </a:solidFill>
                <a:latin typeface="Arial" panose="020B0604020202020204" pitchFamily="34" charset="0"/>
                <a:ea typeface="Nokia Pure Text Light" panose="020B0403020202020204" pitchFamily="34" charset="0"/>
              </a:defRPr>
            </a:lvl2pPr>
            <a:lvl3pPr marL="462600" indent="0">
              <a:spcBef>
                <a:spcPts val="0"/>
              </a:spcBef>
              <a:spcAft>
                <a:spcPts val="600"/>
              </a:spcAft>
              <a:buNone/>
              <a:defRPr sz="1200">
                <a:solidFill>
                  <a:schemeClr val="bg1"/>
                </a:solidFill>
                <a:latin typeface="Arial" panose="020B0604020202020204" pitchFamily="34" charset="0"/>
                <a:ea typeface="Nokia Pure Text Light" panose="020B0403020202020204" pitchFamily="34" charset="0"/>
              </a:defRPr>
            </a:lvl3pPr>
            <a:lvl4pPr marL="693000" indent="0">
              <a:spcBef>
                <a:spcPts val="0"/>
              </a:spcBef>
              <a:spcAft>
                <a:spcPts val="600"/>
              </a:spcAft>
              <a:buNone/>
              <a:defRPr sz="1000">
                <a:solidFill>
                  <a:schemeClr val="bg1"/>
                </a:solidFill>
                <a:latin typeface="Arial" panose="020B0604020202020204" pitchFamily="34" charset="0"/>
                <a:ea typeface="Nokia Pure Text Light" panose="020B0403020202020204" pitchFamily="34" charset="0"/>
              </a:defRPr>
            </a:lvl4pPr>
            <a:lvl5pPr marL="923400" indent="0">
              <a:spcBef>
                <a:spcPts val="0"/>
              </a:spcBef>
              <a:spcAft>
                <a:spcPts val="600"/>
              </a:spcAft>
              <a:buFont typeface="Arial" panose="020B0604020202020204" pitchFamily="34" charset="0"/>
              <a:buNone/>
              <a:defRPr sz="800">
                <a:solidFill>
                  <a:schemeClr val="bg1"/>
                </a:solidFill>
                <a:latin typeface="Arial" panose="020B0604020202020204" pitchFamily="34" charset="0"/>
                <a:ea typeface="Nokia Pure Text Light" panose="020B0403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Footer Placeholder 1">
            <a:extLst>
              <a:ext uri="{FF2B5EF4-FFF2-40B4-BE49-F238E27FC236}">
                <a16:creationId xmlns:a16="http://schemas.microsoft.com/office/drawing/2014/main" xmlns="" id="{0A9673B1-D3FB-43B2-8D91-D053CDDCAFBD}"/>
              </a:ext>
            </a:extLst>
          </p:cNvPr>
          <p:cNvSpPr>
            <a:spLocks noGrp="1"/>
          </p:cNvSpPr>
          <p:nvPr>
            <p:ph type="ftr" sz="quarter" idx="13"/>
          </p:nvPr>
        </p:nvSpPr>
        <p:spPr/>
        <p:txBody>
          <a:bodyPr/>
          <a:lstStyle>
            <a:lvl1pPr>
              <a:defRPr/>
            </a:lvl1pPr>
          </a:lstStyle>
          <a:p>
            <a:r>
              <a:rPr lang="en-GB"/>
              <a:t>&lt;Document ID: change ID in footer or remove&gt; &lt;Change information classification in footer&gt;</a:t>
            </a:r>
            <a:endParaRPr lang="en-US" dirty="0"/>
          </a:p>
        </p:txBody>
      </p:sp>
      <p:pic>
        <p:nvPicPr>
          <p:cNvPr id="10" name="Picture 9">
            <a:extLst>
              <a:ext uri="{FF2B5EF4-FFF2-40B4-BE49-F238E27FC236}">
                <a16:creationId xmlns:a16="http://schemas.microsoft.com/office/drawing/2014/main" xmlns="" id="{31961597-1BB1-4AC0-81C4-ECF117F5AF3A}"/>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875813" y="4648933"/>
            <a:ext cx="1009152" cy="424800"/>
          </a:xfrm>
          <a:prstGeom prst="rect">
            <a:avLst/>
          </a:prstGeom>
        </p:spPr>
      </p:pic>
    </p:spTree>
    <p:extLst>
      <p:ext uri="{BB962C8B-B14F-4D97-AF65-F5344CB8AC3E}">
        <p14:creationId xmlns:p14="http://schemas.microsoft.com/office/powerpoint/2010/main" xmlns="" val="41776905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1_Blue End Slide">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1849010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1_White End Slide">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5239167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6.1_Gray Text Layout">
    <p:bg>
      <p:bgPr>
        <a:solidFill>
          <a:schemeClr val="accent1"/>
        </a:solidFill>
        <a:effectLst/>
      </p:bgPr>
    </p:bg>
    <p:spTree>
      <p:nvGrpSpPr>
        <p:cNvPr id="1" name=""/>
        <p:cNvGrpSpPr/>
        <p:nvPr/>
      </p:nvGrpSpPr>
      <p:grpSpPr>
        <a:xfrm>
          <a:off x="0" y="0"/>
          <a:ext cx="0" cy="0"/>
          <a:chOff x="0" y="0"/>
          <a:chExt cx="0" cy="0"/>
        </a:xfrm>
      </p:grpSpPr>
      <p:sp>
        <p:nvSpPr>
          <p:cNvPr id="11" name="Text Placeholder 12">
            <a:extLst>
              <a:ext uri="{FF2B5EF4-FFF2-40B4-BE49-F238E27FC236}">
                <a16:creationId xmlns:a16="http://schemas.microsoft.com/office/drawing/2014/main" xmlns="" id="{201F9EFC-1397-476F-AC8D-B29C394E4455}"/>
              </a:ext>
            </a:extLst>
          </p:cNvPr>
          <p:cNvSpPr>
            <a:spLocks noGrp="1"/>
          </p:cNvSpPr>
          <p:nvPr>
            <p:ph type="body" sz="quarter" idx="10" hasCustomPrompt="1"/>
          </p:nvPr>
        </p:nvSpPr>
        <p:spPr>
          <a:xfrm>
            <a:off x="417600" y="590400"/>
            <a:ext cx="8308800" cy="309600"/>
          </a:xfrm>
          <a:prstGeom prst="rect">
            <a:avLst/>
          </a:prstGeom>
        </p:spPr>
        <p:txBody>
          <a:bodyPr lIns="0" tIns="0" rIns="0" bIns="0"/>
          <a:lstStyle>
            <a:lvl1pPr marL="0" indent="0">
              <a:buNone/>
              <a:defRPr sz="2000">
                <a:solidFill>
                  <a:schemeClr val="bg1"/>
                </a:solidFill>
                <a:latin typeface="+mj-lt"/>
              </a:defRPr>
            </a:lvl1pPr>
            <a:lvl2pPr>
              <a:defRPr sz="2000">
                <a:latin typeface="+mj-lt"/>
              </a:defRPr>
            </a:lvl2pPr>
            <a:lvl3pPr>
              <a:defRPr sz="2000">
                <a:latin typeface="+mj-lt"/>
              </a:defRPr>
            </a:lvl3pPr>
            <a:lvl4pPr>
              <a:defRPr sz="2000">
                <a:latin typeface="+mj-lt"/>
              </a:defRPr>
            </a:lvl4pPr>
            <a:lvl5pPr>
              <a:defRPr sz="2000">
                <a:latin typeface="+mj-lt"/>
              </a:defRPr>
            </a:lvl5pPr>
          </a:lstStyle>
          <a:p>
            <a:pPr lvl="0"/>
            <a:r>
              <a:rPr lang="en-US" dirty="0"/>
              <a:t>Click to edit secondary headline</a:t>
            </a:r>
          </a:p>
        </p:txBody>
      </p:sp>
      <p:sp>
        <p:nvSpPr>
          <p:cNvPr id="12" name="Text Placeholder 42">
            <a:extLst>
              <a:ext uri="{FF2B5EF4-FFF2-40B4-BE49-F238E27FC236}">
                <a16:creationId xmlns:a16="http://schemas.microsoft.com/office/drawing/2014/main" xmlns="" id="{B5196263-821B-4B0A-B8F0-F314EF3ADF08}"/>
              </a:ext>
            </a:extLst>
          </p:cNvPr>
          <p:cNvSpPr>
            <a:spLocks noGrp="1"/>
          </p:cNvSpPr>
          <p:nvPr>
            <p:ph type="body" sz="quarter" idx="11" hasCustomPrompt="1"/>
          </p:nvPr>
        </p:nvSpPr>
        <p:spPr>
          <a:xfrm>
            <a:off x="417600" y="280800"/>
            <a:ext cx="8308800" cy="309600"/>
          </a:xfrm>
          <a:prstGeom prst="rect">
            <a:avLst/>
          </a:prstGeom>
        </p:spPr>
        <p:txBody>
          <a:bodyPr lIns="0" tIns="0" rIns="0" bIns="0"/>
          <a:lstStyle>
            <a:lvl1pPr marL="0" indent="0">
              <a:buNone/>
              <a:defRPr sz="2000" baseline="0">
                <a:solidFill>
                  <a:schemeClr val="bg1"/>
                </a:solidFill>
                <a:latin typeface="+mj-lt"/>
              </a:defRPr>
            </a:lvl1pPr>
          </a:lstStyle>
          <a:p>
            <a:pPr lvl="0"/>
            <a:r>
              <a:rPr lang="en-US" dirty="0"/>
              <a:t>Click to edit headline</a:t>
            </a:r>
          </a:p>
        </p:txBody>
      </p:sp>
      <p:sp>
        <p:nvSpPr>
          <p:cNvPr id="13" name="Text Placeholder 3">
            <a:extLst>
              <a:ext uri="{FF2B5EF4-FFF2-40B4-BE49-F238E27FC236}">
                <a16:creationId xmlns:a16="http://schemas.microsoft.com/office/drawing/2014/main" xmlns="" id="{1252EEB5-B067-4FF5-9D6E-45AD7724914D}"/>
              </a:ext>
            </a:extLst>
          </p:cNvPr>
          <p:cNvSpPr>
            <a:spLocks noGrp="1"/>
          </p:cNvSpPr>
          <p:nvPr>
            <p:ph type="body" sz="quarter" idx="12"/>
          </p:nvPr>
        </p:nvSpPr>
        <p:spPr>
          <a:xfrm>
            <a:off x="417600" y="1080000"/>
            <a:ext cx="8308800" cy="3560400"/>
          </a:xfrm>
          <a:prstGeom prst="rect">
            <a:avLst/>
          </a:prstGeom>
        </p:spPr>
        <p:txBody>
          <a:bodyPr lIns="0" tIns="0" rIns="0" bIns="0">
            <a:normAutofit/>
          </a:bodyPr>
          <a:lstStyle>
            <a:lvl1pPr marL="0" indent="0">
              <a:spcBef>
                <a:spcPts val="0"/>
              </a:spcBef>
              <a:spcAft>
                <a:spcPts val="600"/>
              </a:spcAft>
              <a:buNone/>
              <a:defRPr sz="1600">
                <a:solidFill>
                  <a:schemeClr val="bg1"/>
                </a:solidFill>
                <a:latin typeface="Arial" panose="020B0604020202020204" pitchFamily="34" charset="0"/>
                <a:ea typeface="Nokia Pure Text Light" panose="020B0403020202020204" pitchFamily="34" charset="0"/>
              </a:defRPr>
            </a:lvl1pPr>
            <a:lvl2pPr marL="230400" indent="0">
              <a:spcBef>
                <a:spcPts val="0"/>
              </a:spcBef>
              <a:spcAft>
                <a:spcPts val="600"/>
              </a:spcAft>
              <a:buNone/>
              <a:defRPr sz="1400">
                <a:solidFill>
                  <a:schemeClr val="bg1"/>
                </a:solidFill>
                <a:latin typeface="Arial" panose="020B0604020202020204" pitchFamily="34" charset="0"/>
                <a:ea typeface="Nokia Pure Text Light" panose="020B0403020202020204" pitchFamily="34" charset="0"/>
              </a:defRPr>
            </a:lvl2pPr>
            <a:lvl3pPr marL="462600" indent="0">
              <a:spcBef>
                <a:spcPts val="0"/>
              </a:spcBef>
              <a:spcAft>
                <a:spcPts val="600"/>
              </a:spcAft>
              <a:buNone/>
              <a:defRPr sz="1200">
                <a:solidFill>
                  <a:schemeClr val="bg1"/>
                </a:solidFill>
                <a:latin typeface="Arial" panose="020B0604020202020204" pitchFamily="34" charset="0"/>
                <a:ea typeface="Nokia Pure Text Light" panose="020B0403020202020204" pitchFamily="34" charset="0"/>
              </a:defRPr>
            </a:lvl3pPr>
            <a:lvl4pPr marL="693000" indent="0">
              <a:spcBef>
                <a:spcPts val="0"/>
              </a:spcBef>
              <a:spcAft>
                <a:spcPts val="600"/>
              </a:spcAft>
              <a:buNone/>
              <a:defRPr sz="1000">
                <a:solidFill>
                  <a:schemeClr val="bg1"/>
                </a:solidFill>
                <a:latin typeface="Arial" panose="020B0604020202020204" pitchFamily="34" charset="0"/>
                <a:ea typeface="Nokia Pure Text Light" panose="020B0403020202020204" pitchFamily="34" charset="0"/>
              </a:defRPr>
            </a:lvl4pPr>
            <a:lvl5pPr marL="923400" indent="0">
              <a:spcBef>
                <a:spcPts val="0"/>
              </a:spcBef>
              <a:spcAft>
                <a:spcPts val="600"/>
              </a:spcAft>
              <a:buFont typeface="Arial" panose="020B0604020202020204" pitchFamily="34" charset="0"/>
              <a:buNone/>
              <a:defRPr sz="800">
                <a:solidFill>
                  <a:schemeClr val="bg1"/>
                </a:solidFill>
                <a:latin typeface="Arial" panose="020B0604020202020204" pitchFamily="34" charset="0"/>
                <a:ea typeface="Nokia Pure Text Light" panose="020B0403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Footer Placeholder 1">
            <a:extLst>
              <a:ext uri="{FF2B5EF4-FFF2-40B4-BE49-F238E27FC236}">
                <a16:creationId xmlns:a16="http://schemas.microsoft.com/office/drawing/2014/main" xmlns="" id="{422E6FA3-ED47-4E0C-B044-550E170D1A0B}"/>
              </a:ext>
            </a:extLst>
          </p:cNvPr>
          <p:cNvSpPr>
            <a:spLocks noGrp="1"/>
          </p:cNvSpPr>
          <p:nvPr>
            <p:ph type="ftr" sz="quarter" idx="13"/>
          </p:nvPr>
        </p:nvSpPr>
        <p:spPr/>
        <p:txBody>
          <a:bodyPr/>
          <a:lstStyle>
            <a:lvl1pPr>
              <a:defRPr/>
            </a:lvl1pPr>
          </a:lstStyle>
          <a:p>
            <a:r>
              <a:rPr lang="en-GB"/>
              <a:t>&lt;Document ID: change ID in footer or remove&gt; &lt;Change information classification in footer&gt;</a:t>
            </a:r>
            <a:endParaRPr lang="en-US" dirty="0"/>
          </a:p>
        </p:txBody>
      </p:sp>
    </p:spTree>
    <p:extLst>
      <p:ext uri="{BB962C8B-B14F-4D97-AF65-F5344CB8AC3E}">
        <p14:creationId xmlns:p14="http://schemas.microsoft.com/office/powerpoint/2010/main" xmlns="" val="38541496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6.2_Gray Blank">
    <p:bg>
      <p:bgPr>
        <a:solidFill>
          <a:schemeClr val="accent1"/>
        </a:solidFill>
        <a:effectLst/>
      </p:bgPr>
    </p:bg>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xmlns="" id="{8E24E133-AF05-4EA9-B8C1-517DA46C9D21}"/>
              </a:ext>
            </a:extLst>
          </p:cNvPr>
          <p:cNvSpPr>
            <a:spLocks noGrp="1"/>
          </p:cNvSpPr>
          <p:nvPr>
            <p:ph type="ftr" sz="quarter" idx="12"/>
          </p:nvPr>
        </p:nvSpPr>
        <p:spPr/>
        <p:txBody>
          <a:bodyPr/>
          <a:lstStyle>
            <a:lvl1pPr>
              <a:defRPr/>
            </a:lvl1pPr>
          </a:lstStyle>
          <a:p>
            <a:r>
              <a:rPr lang="en-GB"/>
              <a:t>&lt;Document ID: change ID in footer or remove&gt; &lt;Change information classification in footer&gt;</a:t>
            </a:r>
            <a:endParaRPr lang="en-US" dirty="0"/>
          </a:p>
        </p:txBody>
      </p:sp>
    </p:spTree>
    <p:extLst>
      <p:ext uri="{BB962C8B-B14F-4D97-AF65-F5344CB8AC3E}">
        <p14:creationId xmlns:p14="http://schemas.microsoft.com/office/powerpoint/2010/main" xmlns="" val="19354863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3_Gray Divider Slide">
    <p:bg>
      <p:bgPr>
        <a:solidFill>
          <a:schemeClr val="accent1"/>
        </a:solidFill>
        <a:effectLst/>
      </p:bgPr>
    </p:bg>
    <p:spTree>
      <p:nvGrpSpPr>
        <p:cNvPr id="1" name=""/>
        <p:cNvGrpSpPr/>
        <p:nvPr/>
      </p:nvGrpSpPr>
      <p:grpSpPr>
        <a:xfrm>
          <a:off x="0" y="0"/>
          <a:ext cx="0" cy="0"/>
          <a:chOff x="0" y="0"/>
          <a:chExt cx="0" cy="0"/>
        </a:xfrm>
      </p:grpSpPr>
      <p:sp>
        <p:nvSpPr>
          <p:cNvPr id="12" name="Text Placeholder 42">
            <a:extLst>
              <a:ext uri="{FF2B5EF4-FFF2-40B4-BE49-F238E27FC236}">
                <a16:creationId xmlns:a16="http://schemas.microsoft.com/office/drawing/2014/main" xmlns="" id="{B5196263-821B-4B0A-B8F0-F314EF3ADF08}"/>
              </a:ext>
            </a:extLst>
          </p:cNvPr>
          <p:cNvSpPr>
            <a:spLocks noGrp="1"/>
          </p:cNvSpPr>
          <p:nvPr>
            <p:ph type="body" sz="quarter" idx="11" hasCustomPrompt="1"/>
          </p:nvPr>
        </p:nvSpPr>
        <p:spPr>
          <a:xfrm>
            <a:off x="417600" y="280799"/>
            <a:ext cx="8308800" cy="1760501"/>
          </a:xfrm>
          <a:prstGeom prst="rect">
            <a:avLst/>
          </a:prstGeom>
        </p:spPr>
        <p:txBody>
          <a:bodyPr lIns="0" tIns="0" rIns="0" bIns="0"/>
          <a:lstStyle>
            <a:lvl1pPr marL="0" indent="0">
              <a:buNone/>
              <a:defRPr sz="4400" baseline="0">
                <a:solidFill>
                  <a:schemeClr val="bg1"/>
                </a:solidFill>
                <a:latin typeface="Arial" panose="020B0604020202020204" pitchFamily="34" charset="0"/>
              </a:defRPr>
            </a:lvl1pPr>
          </a:lstStyle>
          <a:p>
            <a:pPr lvl="0"/>
            <a:r>
              <a:rPr lang="en-US" dirty="0"/>
              <a:t>Click to edit headline</a:t>
            </a:r>
          </a:p>
        </p:txBody>
      </p:sp>
      <p:sp>
        <p:nvSpPr>
          <p:cNvPr id="4" name="Footer Placeholder 3">
            <a:extLst>
              <a:ext uri="{FF2B5EF4-FFF2-40B4-BE49-F238E27FC236}">
                <a16:creationId xmlns:a16="http://schemas.microsoft.com/office/drawing/2014/main" xmlns="" id="{8E24E133-AF05-4EA9-B8C1-517DA46C9D21}"/>
              </a:ext>
            </a:extLst>
          </p:cNvPr>
          <p:cNvSpPr>
            <a:spLocks noGrp="1"/>
          </p:cNvSpPr>
          <p:nvPr>
            <p:ph type="ftr" sz="quarter" idx="12"/>
          </p:nvPr>
        </p:nvSpPr>
        <p:spPr/>
        <p:txBody>
          <a:bodyPr/>
          <a:lstStyle>
            <a:lvl1pPr>
              <a:defRPr/>
            </a:lvl1pPr>
          </a:lstStyle>
          <a:p>
            <a:r>
              <a:rPr lang="en-GB"/>
              <a:t>&lt;Document ID: change ID in footer or remove&gt; &lt;Change information classification in footer&gt;</a:t>
            </a:r>
            <a:endParaRPr lang="en-US" dirty="0"/>
          </a:p>
        </p:txBody>
      </p:sp>
    </p:spTree>
    <p:extLst>
      <p:ext uri="{BB962C8B-B14F-4D97-AF65-F5344CB8AC3E}">
        <p14:creationId xmlns:p14="http://schemas.microsoft.com/office/powerpoint/2010/main" xmlns="" val="203247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2_Titl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xmlns="" id="{3A1D69DC-9F16-4CA4-A0E0-1872B8AD5DBC}"/>
              </a:ext>
            </a:extLst>
          </p:cNvPr>
          <p:cNvSpPr>
            <a:spLocks noGrp="1"/>
          </p:cNvSpPr>
          <p:nvPr>
            <p:ph type="ftr" sz="quarter" idx="10"/>
          </p:nvPr>
        </p:nvSpPr>
        <p:spPr/>
        <p:txBody>
          <a:bodyPr/>
          <a:lstStyle/>
          <a:p>
            <a:r>
              <a:rPr lang="en-GB"/>
              <a:t>&lt;Document ID: change ID in footer or remove&gt; &lt;Change information classification in footer&gt;</a:t>
            </a:r>
            <a:endParaRPr lang="en-US"/>
          </a:p>
        </p:txBody>
      </p:sp>
      <p:sp>
        <p:nvSpPr>
          <p:cNvPr id="4" name="Text Placeholder 12">
            <a:extLst>
              <a:ext uri="{FF2B5EF4-FFF2-40B4-BE49-F238E27FC236}">
                <a16:creationId xmlns:a16="http://schemas.microsoft.com/office/drawing/2014/main" xmlns="" id="{99A4E175-66C0-4DDD-AA07-5D4B03CEA1D0}"/>
              </a:ext>
            </a:extLst>
          </p:cNvPr>
          <p:cNvSpPr>
            <a:spLocks noGrp="1"/>
          </p:cNvSpPr>
          <p:nvPr>
            <p:ph type="body" sz="quarter" idx="11" hasCustomPrompt="1"/>
          </p:nvPr>
        </p:nvSpPr>
        <p:spPr>
          <a:xfrm>
            <a:off x="417600" y="590400"/>
            <a:ext cx="8308800" cy="309600"/>
          </a:xfrm>
          <a:prstGeom prst="rect">
            <a:avLst/>
          </a:prstGeom>
        </p:spPr>
        <p:txBody>
          <a:bodyPr lIns="0" tIns="0" rIns="0" bIns="0"/>
          <a:lstStyle>
            <a:lvl1pPr marL="0" indent="0">
              <a:buNone/>
              <a:defRPr sz="2000">
                <a:solidFill>
                  <a:schemeClr val="bg2"/>
                </a:solidFill>
                <a:latin typeface="Arial" panose="020B0604020202020204" pitchFamily="34" charset="0"/>
              </a:defRPr>
            </a:lvl1pPr>
            <a:lvl2pPr>
              <a:defRPr sz="2000">
                <a:latin typeface="+mj-lt"/>
              </a:defRPr>
            </a:lvl2pPr>
            <a:lvl3pPr>
              <a:defRPr sz="2000">
                <a:latin typeface="+mj-lt"/>
              </a:defRPr>
            </a:lvl3pPr>
            <a:lvl4pPr>
              <a:defRPr sz="2000">
                <a:latin typeface="+mj-lt"/>
              </a:defRPr>
            </a:lvl4pPr>
            <a:lvl5pPr>
              <a:defRPr sz="2000">
                <a:latin typeface="+mj-lt"/>
              </a:defRPr>
            </a:lvl5pPr>
          </a:lstStyle>
          <a:p>
            <a:pPr lvl="0"/>
            <a:r>
              <a:rPr lang="en-US" noProof="0" dirty="0"/>
              <a:t>Click to edit secondary headline</a:t>
            </a:r>
          </a:p>
        </p:txBody>
      </p:sp>
      <p:sp>
        <p:nvSpPr>
          <p:cNvPr id="5" name="Text Placeholder 42">
            <a:extLst>
              <a:ext uri="{FF2B5EF4-FFF2-40B4-BE49-F238E27FC236}">
                <a16:creationId xmlns:a16="http://schemas.microsoft.com/office/drawing/2014/main" xmlns="" id="{F4102E0A-65A1-4E0C-ABCA-2CEBB8D5BF5D}"/>
              </a:ext>
            </a:extLst>
          </p:cNvPr>
          <p:cNvSpPr>
            <a:spLocks noGrp="1"/>
          </p:cNvSpPr>
          <p:nvPr>
            <p:ph type="body" sz="quarter" idx="12" hasCustomPrompt="1"/>
          </p:nvPr>
        </p:nvSpPr>
        <p:spPr>
          <a:xfrm>
            <a:off x="417600" y="280800"/>
            <a:ext cx="8308800" cy="309600"/>
          </a:xfrm>
          <a:prstGeom prst="rect">
            <a:avLst/>
          </a:prstGeom>
        </p:spPr>
        <p:txBody>
          <a:bodyPr lIns="0" tIns="0" rIns="0" bIns="0"/>
          <a:lstStyle>
            <a:lvl1pPr marL="0" indent="0">
              <a:buNone/>
              <a:defRPr sz="2000" baseline="0">
                <a:solidFill>
                  <a:schemeClr val="tx1"/>
                </a:solidFill>
                <a:latin typeface="Arial" panose="020B0604020202020204" pitchFamily="34" charset="0"/>
              </a:defRPr>
            </a:lvl1pPr>
          </a:lstStyle>
          <a:p>
            <a:pPr lvl="0"/>
            <a:r>
              <a:rPr lang="en-US" noProof="0" dirty="0"/>
              <a:t>Click to edit headline</a:t>
            </a:r>
          </a:p>
        </p:txBody>
      </p:sp>
    </p:spTree>
    <p:extLst>
      <p:ext uri="{BB962C8B-B14F-4D97-AF65-F5344CB8AC3E}">
        <p14:creationId xmlns:p14="http://schemas.microsoft.com/office/powerpoint/2010/main" xmlns="" val="3652851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3_Single Text Layout">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xmlns="" id="{CD5DDEE8-FF3C-4742-BB8C-B09BB2526ACE}"/>
              </a:ext>
            </a:extLst>
          </p:cNvPr>
          <p:cNvSpPr>
            <a:spLocks noGrp="1"/>
          </p:cNvSpPr>
          <p:nvPr>
            <p:ph type="ftr" sz="quarter" idx="10"/>
          </p:nvPr>
        </p:nvSpPr>
        <p:spPr/>
        <p:txBody>
          <a:bodyPr/>
          <a:lstStyle/>
          <a:p>
            <a:r>
              <a:rPr lang="en-GB"/>
              <a:t>&lt;Document ID: change ID in footer or remove&gt; &lt;Change information classification in footer&gt;</a:t>
            </a:r>
            <a:endParaRPr lang="en-US"/>
          </a:p>
        </p:txBody>
      </p:sp>
      <p:sp>
        <p:nvSpPr>
          <p:cNvPr id="4" name="Text Placeholder 12">
            <a:extLst>
              <a:ext uri="{FF2B5EF4-FFF2-40B4-BE49-F238E27FC236}">
                <a16:creationId xmlns:a16="http://schemas.microsoft.com/office/drawing/2014/main" xmlns="" id="{B4B383DF-E841-4958-AC70-1FE077578D06}"/>
              </a:ext>
            </a:extLst>
          </p:cNvPr>
          <p:cNvSpPr>
            <a:spLocks noGrp="1"/>
          </p:cNvSpPr>
          <p:nvPr>
            <p:ph type="body" sz="quarter" idx="11" hasCustomPrompt="1"/>
          </p:nvPr>
        </p:nvSpPr>
        <p:spPr>
          <a:xfrm>
            <a:off x="417600" y="590400"/>
            <a:ext cx="8308800" cy="309600"/>
          </a:xfrm>
          <a:prstGeom prst="rect">
            <a:avLst/>
          </a:prstGeom>
        </p:spPr>
        <p:txBody>
          <a:bodyPr lIns="0" tIns="0" rIns="0" bIns="0"/>
          <a:lstStyle>
            <a:lvl1pPr marL="0" indent="0">
              <a:buNone/>
              <a:defRPr sz="2000">
                <a:solidFill>
                  <a:schemeClr val="bg2"/>
                </a:solidFill>
                <a:latin typeface="Arial" panose="020B0604020202020204" pitchFamily="34" charset="0"/>
              </a:defRPr>
            </a:lvl1pPr>
            <a:lvl2pPr>
              <a:defRPr sz="2000">
                <a:latin typeface="+mj-lt"/>
              </a:defRPr>
            </a:lvl2pPr>
            <a:lvl3pPr>
              <a:defRPr sz="2000">
                <a:latin typeface="+mj-lt"/>
              </a:defRPr>
            </a:lvl3pPr>
            <a:lvl4pPr>
              <a:defRPr sz="2000">
                <a:latin typeface="+mj-lt"/>
              </a:defRPr>
            </a:lvl4pPr>
            <a:lvl5pPr>
              <a:defRPr sz="2000">
                <a:latin typeface="+mj-lt"/>
              </a:defRPr>
            </a:lvl5pPr>
          </a:lstStyle>
          <a:p>
            <a:pPr lvl="0"/>
            <a:r>
              <a:rPr lang="en-US" noProof="0" dirty="0"/>
              <a:t>Click to edit secondary headline</a:t>
            </a:r>
          </a:p>
        </p:txBody>
      </p:sp>
      <p:sp>
        <p:nvSpPr>
          <p:cNvPr id="5" name="Text Placeholder 42">
            <a:extLst>
              <a:ext uri="{FF2B5EF4-FFF2-40B4-BE49-F238E27FC236}">
                <a16:creationId xmlns:a16="http://schemas.microsoft.com/office/drawing/2014/main" xmlns="" id="{6D425CB6-0BAB-4AB6-ADCE-D68F0C1DF88A}"/>
              </a:ext>
            </a:extLst>
          </p:cNvPr>
          <p:cNvSpPr>
            <a:spLocks noGrp="1"/>
          </p:cNvSpPr>
          <p:nvPr>
            <p:ph type="body" sz="quarter" idx="12" hasCustomPrompt="1"/>
          </p:nvPr>
        </p:nvSpPr>
        <p:spPr>
          <a:xfrm>
            <a:off x="417600" y="280800"/>
            <a:ext cx="8308800" cy="309600"/>
          </a:xfrm>
          <a:prstGeom prst="rect">
            <a:avLst/>
          </a:prstGeom>
        </p:spPr>
        <p:txBody>
          <a:bodyPr lIns="0" tIns="0" rIns="0" bIns="0"/>
          <a:lstStyle>
            <a:lvl1pPr marL="0" indent="0">
              <a:buNone/>
              <a:defRPr sz="2000" baseline="0">
                <a:solidFill>
                  <a:schemeClr val="tx1"/>
                </a:solidFill>
                <a:latin typeface="Arial" panose="020B0604020202020204" pitchFamily="34" charset="0"/>
              </a:defRPr>
            </a:lvl1pPr>
          </a:lstStyle>
          <a:p>
            <a:pPr lvl="0"/>
            <a:r>
              <a:rPr lang="en-US" noProof="0" dirty="0"/>
              <a:t>Click to edit headline</a:t>
            </a:r>
          </a:p>
        </p:txBody>
      </p:sp>
      <p:sp>
        <p:nvSpPr>
          <p:cNvPr id="6" name="Text Placeholder 3">
            <a:extLst>
              <a:ext uri="{FF2B5EF4-FFF2-40B4-BE49-F238E27FC236}">
                <a16:creationId xmlns:a16="http://schemas.microsoft.com/office/drawing/2014/main" xmlns="" id="{087D8427-6029-4956-BF93-C47F0DB87979}"/>
              </a:ext>
            </a:extLst>
          </p:cNvPr>
          <p:cNvSpPr>
            <a:spLocks noGrp="1"/>
          </p:cNvSpPr>
          <p:nvPr>
            <p:ph type="body" sz="quarter" idx="13"/>
          </p:nvPr>
        </p:nvSpPr>
        <p:spPr>
          <a:xfrm>
            <a:off x="417600" y="1080000"/>
            <a:ext cx="8308800" cy="3560400"/>
          </a:xfrm>
          <a:prstGeom prst="rect">
            <a:avLst/>
          </a:prstGeom>
        </p:spPr>
        <p:txBody>
          <a:bodyPr lIns="0" tIns="0" rIns="0" bIns="0">
            <a:normAutofit/>
          </a:bodyPr>
          <a:lstStyle>
            <a:lvl1pPr marL="0" indent="0">
              <a:spcBef>
                <a:spcPts val="0"/>
              </a:spcBef>
              <a:spcAft>
                <a:spcPts val="600"/>
              </a:spcAft>
              <a:buNone/>
              <a:defRPr sz="1600">
                <a:solidFill>
                  <a:schemeClr val="tx2"/>
                </a:solidFill>
                <a:latin typeface="Arial" panose="020B0604020202020204" pitchFamily="34" charset="0"/>
              </a:defRPr>
            </a:lvl1pPr>
            <a:lvl2pPr marL="230400" indent="0">
              <a:spcBef>
                <a:spcPts val="0"/>
              </a:spcBef>
              <a:spcAft>
                <a:spcPts val="600"/>
              </a:spcAft>
              <a:buNone/>
              <a:defRPr sz="1400">
                <a:solidFill>
                  <a:schemeClr val="tx2"/>
                </a:solidFill>
                <a:latin typeface="Arial" panose="020B0604020202020204" pitchFamily="34" charset="0"/>
              </a:defRPr>
            </a:lvl2pPr>
            <a:lvl3pPr marL="462600" indent="0">
              <a:spcBef>
                <a:spcPts val="0"/>
              </a:spcBef>
              <a:spcAft>
                <a:spcPts val="600"/>
              </a:spcAft>
              <a:buNone/>
              <a:defRPr sz="1200">
                <a:solidFill>
                  <a:schemeClr val="tx2"/>
                </a:solidFill>
                <a:latin typeface="Arial" panose="020B0604020202020204" pitchFamily="34" charset="0"/>
              </a:defRPr>
            </a:lvl3pPr>
            <a:lvl4pPr marL="693000" indent="0">
              <a:spcBef>
                <a:spcPts val="0"/>
              </a:spcBef>
              <a:spcAft>
                <a:spcPts val="600"/>
              </a:spcAft>
              <a:buNone/>
              <a:defRPr sz="1000">
                <a:solidFill>
                  <a:schemeClr val="tx2"/>
                </a:solidFill>
                <a:latin typeface="Arial" panose="020B0604020202020204" pitchFamily="34" charset="0"/>
              </a:defRPr>
            </a:lvl4pPr>
            <a:lvl5pPr marL="923400" indent="0">
              <a:spcBef>
                <a:spcPts val="0"/>
              </a:spcBef>
              <a:spcAft>
                <a:spcPts val="600"/>
              </a:spcAft>
              <a:buFont typeface="Arial" panose="020B0604020202020204" pitchFamily="34" charset="0"/>
              <a:buNone/>
              <a:defRPr sz="800">
                <a:solidFill>
                  <a:schemeClr val="tx2"/>
                </a:solidFill>
                <a:latin typeface="Arial" panose="020B0604020202020204" pitchFamily="34" charset="0"/>
              </a:defRPr>
            </a:lvl5pPr>
            <a:lvl6pPr marL="1382400" indent="-228600">
              <a:spcBef>
                <a:spcPts val="0"/>
              </a:spcBef>
              <a:spcAft>
                <a:spcPts val="600"/>
              </a:spcAft>
              <a:buFont typeface="Nokia Pure Text" panose="020B0503020202020204" pitchFamily="34" charset="0"/>
              <a:buChar char="‒"/>
              <a:defRPr sz="800" baseline="0">
                <a:solidFill>
                  <a:schemeClr val="tx2"/>
                </a:solidFill>
              </a:defRPr>
            </a:lvl6pPr>
            <a:lvl7pPr marL="1612800">
              <a:spcBef>
                <a:spcPts val="0"/>
              </a:spcBef>
              <a:spcAft>
                <a:spcPts val="600"/>
              </a:spcAft>
              <a:defRPr sz="700">
                <a:solidFill>
                  <a:schemeClr val="tx2"/>
                </a:solidFill>
              </a:defRPr>
            </a:lvl7pPr>
            <a:lvl8pPr marL="1843200">
              <a:spcBef>
                <a:spcPts val="0"/>
              </a:spcBef>
              <a:spcAft>
                <a:spcPts val="600"/>
              </a:spcAft>
              <a:defRPr sz="600">
                <a:solidFill>
                  <a:schemeClr val="tx2"/>
                </a:solidFill>
              </a:defRPr>
            </a:lvl8p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endParaRPr lang="en-US" noProof="0" dirty="0"/>
          </a:p>
        </p:txBody>
      </p:sp>
    </p:spTree>
    <p:extLst>
      <p:ext uri="{BB962C8B-B14F-4D97-AF65-F5344CB8AC3E}">
        <p14:creationId xmlns:p14="http://schemas.microsoft.com/office/powerpoint/2010/main" xmlns="" val="1585524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4_Single Table">
    <p:spTree>
      <p:nvGrpSpPr>
        <p:cNvPr id="1" name=""/>
        <p:cNvGrpSpPr/>
        <p:nvPr/>
      </p:nvGrpSpPr>
      <p:grpSpPr>
        <a:xfrm>
          <a:off x="0" y="0"/>
          <a:ext cx="0" cy="0"/>
          <a:chOff x="0" y="0"/>
          <a:chExt cx="0" cy="0"/>
        </a:xfrm>
      </p:grpSpPr>
      <p:sp>
        <p:nvSpPr>
          <p:cNvPr id="2" name="Text Placeholder 12">
            <a:extLst>
              <a:ext uri="{FF2B5EF4-FFF2-40B4-BE49-F238E27FC236}">
                <a16:creationId xmlns:a16="http://schemas.microsoft.com/office/drawing/2014/main" xmlns="" id="{4F384717-39C3-4AC7-9EA1-C3EA1A638B65}"/>
              </a:ext>
            </a:extLst>
          </p:cNvPr>
          <p:cNvSpPr>
            <a:spLocks noGrp="1"/>
          </p:cNvSpPr>
          <p:nvPr>
            <p:ph type="body" sz="quarter" idx="10" hasCustomPrompt="1"/>
          </p:nvPr>
        </p:nvSpPr>
        <p:spPr>
          <a:xfrm>
            <a:off x="417600" y="590400"/>
            <a:ext cx="8308800" cy="309600"/>
          </a:xfrm>
          <a:prstGeom prst="rect">
            <a:avLst/>
          </a:prstGeom>
        </p:spPr>
        <p:txBody>
          <a:bodyPr lIns="0" tIns="0" rIns="0" bIns="0"/>
          <a:lstStyle>
            <a:lvl1pPr marL="0" indent="0">
              <a:buNone/>
              <a:defRPr sz="2000">
                <a:solidFill>
                  <a:schemeClr val="bg2"/>
                </a:solidFill>
                <a:latin typeface="Arial" panose="020B0604020202020204" pitchFamily="34" charset="0"/>
              </a:defRPr>
            </a:lvl1pPr>
            <a:lvl2pPr>
              <a:defRPr sz="2000">
                <a:latin typeface="+mj-lt"/>
              </a:defRPr>
            </a:lvl2pPr>
            <a:lvl3pPr>
              <a:defRPr sz="2000">
                <a:latin typeface="+mj-lt"/>
              </a:defRPr>
            </a:lvl3pPr>
            <a:lvl4pPr>
              <a:defRPr sz="2000">
                <a:latin typeface="+mj-lt"/>
              </a:defRPr>
            </a:lvl4pPr>
            <a:lvl5pPr>
              <a:defRPr sz="2000">
                <a:latin typeface="+mj-lt"/>
              </a:defRPr>
            </a:lvl5pPr>
          </a:lstStyle>
          <a:p>
            <a:pPr lvl="0"/>
            <a:r>
              <a:rPr lang="en-US" noProof="0" dirty="0"/>
              <a:t>Click to edit secondary headline</a:t>
            </a:r>
          </a:p>
        </p:txBody>
      </p:sp>
      <p:sp>
        <p:nvSpPr>
          <p:cNvPr id="3" name="Text Placeholder 42">
            <a:extLst>
              <a:ext uri="{FF2B5EF4-FFF2-40B4-BE49-F238E27FC236}">
                <a16:creationId xmlns:a16="http://schemas.microsoft.com/office/drawing/2014/main" xmlns="" id="{6D6C4B20-F952-4A3C-AB73-2A06B8C3F696}"/>
              </a:ext>
            </a:extLst>
          </p:cNvPr>
          <p:cNvSpPr>
            <a:spLocks noGrp="1"/>
          </p:cNvSpPr>
          <p:nvPr>
            <p:ph type="body" sz="quarter" idx="11" hasCustomPrompt="1"/>
          </p:nvPr>
        </p:nvSpPr>
        <p:spPr>
          <a:xfrm>
            <a:off x="417600" y="280800"/>
            <a:ext cx="8308800" cy="309600"/>
          </a:xfrm>
          <a:prstGeom prst="rect">
            <a:avLst/>
          </a:prstGeom>
        </p:spPr>
        <p:txBody>
          <a:bodyPr lIns="0" tIns="0" rIns="0" bIns="0"/>
          <a:lstStyle>
            <a:lvl1pPr marL="0" indent="0">
              <a:buNone/>
              <a:defRPr sz="2000" baseline="0">
                <a:solidFill>
                  <a:schemeClr val="tx1"/>
                </a:solidFill>
                <a:latin typeface="Arial" panose="020B0604020202020204" pitchFamily="34" charset="0"/>
              </a:defRPr>
            </a:lvl1pPr>
          </a:lstStyle>
          <a:p>
            <a:pPr lvl="0"/>
            <a:r>
              <a:rPr lang="en-US" noProof="0" dirty="0"/>
              <a:t>Click to edit headline</a:t>
            </a:r>
          </a:p>
        </p:txBody>
      </p:sp>
      <p:sp>
        <p:nvSpPr>
          <p:cNvPr id="6" name="Table Placeholder 2">
            <a:extLst>
              <a:ext uri="{FF2B5EF4-FFF2-40B4-BE49-F238E27FC236}">
                <a16:creationId xmlns:a16="http://schemas.microsoft.com/office/drawing/2014/main" xmlns="" id="{1CF4B30C-BC0A-4BED-8EEF-4DDEF7B9FABC}"/>
              </a:ext>
            </a:extLst>
          </p:cNvPr>
          <p:cNvSpPr>
            <a:spLocks noGrp="1"/>
          </p:cNvSpPr>
          <p:nvPr>
            <p:ph type="tbl" sz="quarter" idx="13"/>
          </p:nvPr>
        </p:nvSpPr>
        <p:spPr>
          <a:xfrm>
            <a:off x="417600" y="1076400"/>
            <a:ext cx="8308800" cy="3564000"/>
          </a:xfrm>
          <a:prstGeom prst="rect">
            <a:avLst/>
          </a:prstGeom>
        </p:spPr>
        <p:txBody>
          <a:bodyPr/>
          <a:lstStyle>
            <a:lvl1pPr marL="0" indent="0">
              <a:buNone/>
              <a:defRPr sz="1000">
                <a:solidFill>
                  <a:schemeClr val="tx2"/>
                </a:solidFill>
                <a:latin typeface="Arial" panose="020B0604020202020204" pitchFamily="34" charset="0"/>
              </a:defRPr>
            </a:lvl1pPr>
          </a:lstStyle>
          <a:p>
            <a:r>
              <a:rPr lang="fr-FR"/>
              <a:t>Cliquez sur l'icône pour ajouter un tableau</a:t>
            </a:r>
            <a:endParaRPr lang="en-US" dirty="0"/>
          </a:p>
        </p:txBody>
      </p:sp>
      <p:sp>
        <p:nvSpPr>
          <p:cNvPr id="4" name="Footer Placeholder 3">
            <a:extLst>
              <a:ext uri="{FF2B5EF4-FFF2-40B4-BE49-F238E27FC236}">
                <a16:creationId xmlns:a16="http://schemas.microsoft.com/office/drawing/2014/main" xmlns="" id="{D6746ED1-96F6-4AE8-9D3A-0266CB4B7380}"/>
              </a:ext>
            </a:extLst>
          </p:cNvPr>
          <p:cNvSpPr>
            <a:spLocks noGrp="1"/>
          </p:cNvSpPr>
          <p:nvPr>
            <p:ph type="ftr" sz="quarter" idx="14"/>
          </p:nvPr>
        </p:nvSpPr>
        <p:spPr/>
        <p:txBody>
          <a:bodyPr/>
          <a:lstStyle/>
          <a:p>
            <a:r>
              <a:rPr lang="en-GB"/>
              <a:t>&lt;Document ID: change ID in footer or remove&gt; &lt;Change information classification in footer&gt;</a:t>
            </a:r>
            <a:endParaRPr lang="en-US"/>
          </a:p>
        </p:txBody>
      </p:sp>
    </p:spTree>
    <p:extLst>
      <p:ext uri="{BB962C8B-B14F-4D97-AF65-F5344CB8AC3E}">
        <p14:creationId xmlns:p14="http://schemas.microsoft.com/office/powerpoint/2010/main" xmlns="" val="2126415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5_Single SmartArt">
    <p:spTree>
      <p:nvGrpSpPr>
        <p:cNvPr id="1" name=""/>
        <p:cNvGrpSpPr/>
        <p:nvPr/>
      </p:nvGrpSpPr>
      <p:grpSpPr>
        <a:xfrm>
          <a:off x="0" y="0"/>
          <a:ext cx="0" cy="0"/>
          <a:chOff x="0" y="0"/>
          <a:chExt cx="0" cy="0"/>
        </a:xfrm>
      </p:grpSpPr>
      <p:sp>
        <p:nvSpPr>
          <p:cNvPr id="2" name="Text Placeholder 12">
            <a:extLst>
              <a:ext uri="{FF2B5EF4-FFF2-40B4-BE49-F238E27FC236}">
                <a16:creationId xmlns:a16="http://schemas.microsoft.com/office/drawing/2014/main" xmlns="" id="{4F384717-39C3-4AC7-9EA1-C3EA1A638B65}"/>
              </a:ext>
            </a:extLst>
          </p:cNvPr>
          <p:cNvSpPr>
            <a:spLocks noGrp="1"/>
          </p:cNvSpPr>
          <p:nvPr>
            <p:ph type="body" sz="quarter" idx="10" hasCustomPrompt="1"/>
          </p:nvPr>
        </p:nvSpPr>
        <p:spPr>
          <a:xfrm>
            <a:off x="417600" y="590400"/>
            <a:ext cx="8308800" cy="309600"/>
          </a:xfrm>
          <a:prstGeom prst="rect">
            <a:avLst/>
          </a:prstGeom>
        </p:spPr>
        <p:txBody>
          <a:bodyPr lIns="0" tIns="0" rIns="0" bIns="0"/>
          <a:lstStyle>
            <a:lvl1pPr marL="0" indent="0">
              <a:buNone/>
              <a:defRPr sz="2000">
                <a:solidFill>
                  <a:schemeClr val="bg2"/>
                </a:solidFill>
                <a:latin typeface="Arial" panose="020B0604020202020204" pitchFamily="34" charset="0"/>
              </a:defRPr>
            </a:lvl1pPr>
            <a:lvl2pPr>
              <a:defRPr sz="2000">
                <a:latin typeface="+mj-lt"/>
              </a:defRPr>
            </a:lvl2pPr>
            <a:lvl3pPr>
              <a:defRPr sz="2000">
                <a:latin typeface="+mj-lt"/>
              </a:defRPr>
            </a:lvl3pPr>
            <a:lvl4pPr>
              <a:defRPr sz="2000">
                <a:latin typeface="+mj-lt"/>
              </a:defRPr>
            </a:lvl4pPr>
            <a:lvl5pPr>
              <a:defRPr sz="2000">
                <a:latin typeface="+mj-lt"/>
              </a:defRPr>
            </a:lvl5pPr>
          </a:lstStyle>
          <a:p>
            <a:pPr lvl="0"/>
            <a:r>
              <a:rPr lang="en-US" noProof="0" dirty="0"/>
              <a:t>Click to edit secondary headline</a:t>
            </a:r>
          </a:p>
        </p:txBody>
      </p:sp>
      <p:sp>
        <p:nvSpPr>
          <p:cNvPr id="3" name="Text Placeholder 42">
            <a:extLst>
              <a:ext uri="{FF2B5EF4-FFF2-40B4-BE49-F238E27FC236}">
                <a16:creationId xmlns:a16="http://schemas.microsoft.com/office/drawing/2014/main" xmlns="" id="{6D6C4B20-F952-4A3C-AB73-2A06B8C3F696}"/>
              </a:ext>
            </a:extLst>
          </p:cNvPr>
          <p:cNvSpPr>
            <a:spLocks noGrp="1"/>
          </p:cNvSpPr>
          <p:nvPr>
            <p:ph type="body" sz="quarter" idx="11" hasCustomPrompt="1"/>
          </p:nvPr>
        </p:nvSpPr>
        <p:spPr>
          <a:xfrm>
            <a:off x="417600" y="280800"/>
            <a:ext cx="8308800" cy="309600"/>
          </a:xfrm>
          <a:prstGeom prst="rect">
            <a:avLst/>
          </a:prstGeom>
        </p:spPr>
        <p:txBody>
          <a:bodyPr lIns="0" tIns="0" rIns="0" bIns="0"/>
          <a:lstStyle>
            <a:lvl1pPr marL="0" indent="0">
              <a:buNone/>
              <a:defRPr sz="2000" baseline="0">
                <a:solidFill>
                  <a:schemeClr val="tx1"/>
                </a:solidFill>
                <a:latin typeface="Arial" panose="020B0604020202020204" pitchFamily="34" charset="0"/>
              </a:defRPr>
            </a:lvl1pPr>
          </a:lstStyle>
          <a:p>
            <a:pPr lvl="0"/>
            <a:r>
              <a:rPr lang="en-US" noProof="0" dirty="0"/>
              <a:t>Click to edit headline</a:t>
            </a:r>
          </a:p>
        </p:txBody>
      </p:sp>
      <p:sp>
        <p:nvSpPr>
          <p:cNvPr id="7" name="SmartArt Placeholder 2">
            <a:extLst>
              <a:ext uri="{FF2B5EF4-FFF2-40B4-BE49-F238E27FC236}">
                <a16:creationId xmlns:a16="http://schemas.microsoft.com/office/drawing/2014/main" xmlns="" id="{9E969AE7-D418-4354-A166-2D9EC9AFFBD5}"/>
              </a:ext>
            </a:extLst>
          </p:cNvPr>
          <p:cNvSpPr>
            <a:spLocks noGrp="1"/>
          </p:cNvSpPr>
          <p:nvPr>
            <p:ph type="dgm" sz="quarter" idx="14"/>
          </p:nvPr>
        </p:nvSpPr>
        <p:spPr>
          <a:xfrm>
            <a:off x="417600" y="1076400"/>
            <a:ext cx="8308800" cy="3564000"/>
          </a:xfrm>
          <a:prstGeom prst="rect">
            <a:avLst/>
          </a:prstGeom>
        </p:spPr>
        <p:txBody>
          <a:bodyPr/>
          <a:lstStyle>
            <a:lvl1pPr marL="0" indent="0">
              <a:buNone/>
              <a:defRPr sz="1000">
                <a:solidFill>
                  <a:schemeClr val="tx2"/>
                </a:solidFill>
                <a:latin typeface="Arial" panose="020B0604020202020204" pitchFamily="34" charset="0"/>
              </a:defRPr>
            </a:lvl1pPr>
          </a:lstStyle>
          <a:p>
            <a:r>
              <a:rPr lang="fr-FR"/>
              <a:t>Cliquez sur l'icône pour ajouter un graphique SmartArt</a:t>
            </a:r>
            <a:endParaRPr lang="en-US" dirty="0"/>
          </a:p>
        </p:txBody>
      </p:sp>
      <p:sp>
        <p:nvSpPr>
          <p:cNvPr id="4" name="Footer Placeholder 3">
            <a:extLst>
              <a:ext uri="{FF2B5EF4-FFF2-40B4-BE49-F238E27FC236}">
                <a16:creationId xmlns:a16="http://schemas.microsoft.com/office/drawing/2014/main" xmlns="" id="{5EB72D45-B478-45D6-BC5D-D958ACDFA9E3}"/>
              </a:ext>
            </a:extLst>
          </p:cNvPr>
          <p:cNvSpPr>
            <a:spLocks noGrp="1"/>
          </p:cNvSpPr>
          <p:nvPr>
            <p:ph type="ftr" sz="quarter" idx="15"/>
          </p:nvPr>
        </p:nvSpPr>
        <p:spPr/>
        <p:txBody>
          <a:bodyPr/>
          <a:lstStyle/>
          <a:p>
            <a:r>
              <a:rPr lang="en-GB"/>
              <a:t>&lt;Document ID: change ID in footer or remove&gt; &lt;Change information classification in footer&gt;</a:t>
            </a:r>
            <a:endParaRPr lang="en-US"/>
          </a:p>
        </p:txBody>
      </p:sp>
    </p:spTree>
    <p:extLst>
      <p:ext uri="{BB962C8B-B14F-4D97-AF65-F5344CB8AC3E}">
        <p14:creationId xmlns:p14="http://schemas.microsoft.com/office/powerpoint/2010/main" xmlns="" val="3223460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6_Two Column Text Layout">
    <p:spTree>
      <p:nvGrpSpPr>
        <p:cNvPr id="1" name=""/>
        <p:cNvGrpSpPr/>
        <p:nvPr/>
      </p:nvGrpSpPr>
      <p:grpSpPr>
        <a:xfrm>
          <a:off x="0" y="0"/>
          <a:ext cx="0" cy="0"/>
          <a:chOff x="0" y="0"/>
          <a:chExt cx="0" cy="0"/>
        </a:xfrm>
      </p:grpSpPr>
      <p:sp>
        <p:nvSpPr>
          <p:cNvPr id="2" name="Text Placeholder 12">
            <a:extLst>
              <a:ext uri="{FF2B5EF4-FFF2-40B4-BE49-F238E27FC236}">
                <a16:creationId xmlns:a16="http://schemas.microsoft.com/office/drawing/2014/main" xmlns="" id="{4F384717-39C3-4AC7-9EA1-C3EA1A638B65}"/>
              </a:ext>
            </a:extLst>
          </p:cNvPr>
          <p:cNvSpPr>
            <a:spLocks noGrp="1"/>
          </p:cNvSpPr>
          <p:nvPr>
            <p:ph type="body" sz="quarter" idx="10" hasCustomPrompt="1"/>
          </p:nvPr>
        </p:nvSpPr>
        <p:spPr>
          <a:xfrm>
            <a:off x="417600" y="590400"/>
            <a:ext cx="8308800" cy="309600"/>
          </a:xfrm>
          <a:prstGeom prst="rect">
            <a:avLst/>
          </a:prstGeom>
        </p:spPr>
        <p:txBody>
          <a:bodyPr lIns="0" tIns="0" rIns="0" bIns="0"/>
          <a:lstStyle>
            <a:lvl1pPr marL="0" indent="0">
              <a:buNone/>
              <a:defRPr sz="2000">
                <a:solidFill>
                  <a:schemeClr val="bg2"/>
                </a:solidFill>
                <a:latin typeface="Arial" panose="020B0604020202020204" pitchFamily="34" charset="0"/>
              </a:defRPr>
            </a:lvl1pPr>
            <a:lvl2pPr>
              <a:defRPr sz="2000">
                <a:latin typeface="+mj-lt"/>
              </a:defRPr>
            </a:lvl2pPr>
            <a:lvl3pPr>
              <a:defRPr sz="2000">
                <a:latin typeface="+mj-lt"/>
              </a:defRPr>
            </a:lvl3pPr>
            <a:lvl4pPr>
              <a:defRPr sz="2000">
                <a:latin typeface="+mj-lt"/>
              </a:defRPr>
            </a:lvl4pPr>
            <a:lvl5pPr>
              <a:defRPr sz="2000">
                <a:latin typeface="+mj-lt"/>
              </a:defRPr>
            </a:lvl5pPr>
          </a:lstStyle>
          <a:p>
            <a:pPr lvl="0"/>
            <a:r>
              <a:rPr lang="en-US" noProof="0" dirty="0"/>
              <a:t>Click to edit secondary headline</a:t>
            </a:r>
          </a:p>
        </p:txBody>
      </p:sp>
      <p:sp>
        <p:nvSpPr>
          <p:cNvPr id="3" name="Text Placeholder 42">
            <a:extLst>
              <a:ext uri="{FF2B5EF4-FFF2-40B4-BE49-F238E27FC236}">
                <a16:creationId xmlns:a16="http://schemas.microsoft.com/office/drawing/2014/main" xmlns="" id="{6D6C4B20-F952-4A3C-AB73-2A06B8C3F696}"/>
              </a:ext>
            </a:extLst>
          </p:cNvPr>
          <p:cNvSpPr>
            <a:spLocks noGrp="1"/>
          </p:cNvSpPr>
          <p:nvPr>
            <p:ph type="body" sz="quarter" idx="11" hasCustomPrompt="1"/>
          </p:nvPr>
        </p:nvSpPr>
        <p:spPr>
          <a:xfrm>
            <a:off x="417600" y="280800"/>
            <a:ext cx="8308800" cy="309600"/>
          </a:xfrm>
          <a:prstGeom prst="rect">
            <a:avLst/>
          </a:prstGeom>
        </p:spPr>
        <p:txBody>
          <a:bodyPr lIns="0" tIns="0" rIns="0" bIns="0"/>
          <a:lstStyle>
            <a:lvl1pPr marL="0" indent="0">
              <a:buNone/>
              <a:defRPr sz="2000" baseline="0">
                <a:solidFill>
                  <a:schemeClr val="tx1"/>
                </a:solidFill>
                <a:latin typeface="Arial" panose="020B0604020202020204" pitchFamily="34" charset="0"/>
              </a:defRPr>
            </a:lvl1pPr>
          </a:lstStyle>
          <a:p>
            <a:pPr lvl="0"/>
            <a:r>
              <a:rPr lang="en-US" noProof="0" dirty="0"/>
              <a:t>Click to edit headline</a:t>
            </a:r>
          </a:p>
        </p:txBody>
      </p:sp>
      <p:sp>
        <p:nvSpPr>
          <p:cNvPr id="6" name="Text Placeholder 3">
            <a:extLst>
              <a:ext uri="{FF2B5EF4-FFF2-40B4-BE49-F238E27FC236}">
                <a16:creationId xmlns:a16="http://schemas.microsoft.com/office/drawing/2014/main" xmlns="" id="{D48EFACD-CEB2-4692-815C-86D19FBB4A40}"/>
              </a:ext>
            </a:extLst>
          </p:cNvPr>
          <p:cNvSpPr>
            <a:spLocks noGrp="1"/>
          </p:cNvSpPr>
          <p:nvPr>
            <p:ph type="body" sz="quarter" idx="12"/>
          </p:nvPr>
        </p:nvSpPr>
        <p:spPr>
          <a:xfrm>
            <a:off x="417600" y="1080000"/>
            <a:ext cx="4010400" cy="3560400"/>
          </a:xfrm>
          <a:prstGeom prst="rect">
            <a:avLst/>
          </a:prstGeom>
        </p:spPr>
        <p:txBody>
          <a:bodyPr lIns="0" tIns="0" rIns="0" bIns="0">
            <a:normAutofit/>
          </a:bodyPr>
          <a:lstStyle>
            <a:lvl1pPr marL="0" indent="0">
              <a:spcBef>
                <a:spcPts val="0"/>
              </a:spcBef>
              <a:spcAft>
                <a:spcPts val="600"/>
              </a:spcAft>
              <a:buNone/>
              <a:defRPr sz="1600">
                <a:solidFill>
                  <a:schemeClr val="tx2"/>
                </a:solidFill>
                <a:latin typeface="Arial" panose="020B0604020202020204" pitchFamily="34" charset="0"/>
              </a:defRPr>
            </a:lvl1pPr>
            <a:lvl2pPr marL="230400" indent="0">
              <a:spcBef>
                <a:spcPts val="0"/>
              </a:spcBef>
              <a:spcAft>
                <a:spcPts val="600"/>
              </a:spcAft>
              <a:buNone/>
              <a:defRPr sz="1400">
                <a:solidFill>
                  <a:schemeClr val="tx2"/>
                </a:solidFill>
                <a:latin typeface="Arial" panose="020B0604020202020204" pitchFamily="34" charset="0"/>
              </a:defRPr>
            </a:lvl2pPr>
            <a:lvl3pPr marL="462600" indent="0">
              <a:spcBef>
                <a:spcPts val="0"/>
              </a:spcBef>
              <a:spcAft>
                <a:spcPts val="600"/>
              </a:spcAft>
              <a:buNone/>
              <a:defRPr sz="1200">
                <a:solidFill>
                  <a:schemeClr val="tx2"/>
                </a:solidFill>
                <a:latin typeface="Arial" panose="020B0604020202020204" pitchFamily="34" charset="0"/>
              </a:defRPr>
            </a:lvl3pPr>
            <a:lvl4pPr marL="693000" indent="0">
              <a:spcBef>
                <a:spcPts val="0"/>
              </a:spcBef>
              <a:spcAft>
                <a:spcPts val="600"/>
              </a:spcAft>
              <a:buNone/>
              <a:defRPr sz="1000">
                <a:solidFill>
                  <a:schemeClr val="tx2"/>
                </a:solidFill>
                <a:latin typeface="Arial" panose="020B0604020202020204" pitchFamily="34" charset="0"/>
              </a:defRPr>
            </a:lvl4pPr>
            <a:lvl5pPr marL="923400" indent="0">
              <a:spcBef>
                <a:spcPts val="0"/>
              </a:spcBef>
              <a:spcAft>
                <a:spcPts val="600"/>
              </a:spcAft>
              <a:buFont typeface="Arial" panose="020B0604020202020204" pitchFamily="34" charset="0"/>
              <a:buNone/>
              <a:defRPr sz="800">
                <a:solidFill>
                  <a:schemeClr val="tx2"/>
                </a:solidFill>
                <a:latin typeface="Arial" panose="020B0604020202020204" pitchFamily="34" charset="0"/>
              </a:defRPr>
            </a:lvl5pPr>
            <a:lvl6pPr marL="1382400" indent="-228600">
              <a:spcBef>
                <a:spcPts val="0"/>
              </a:spcBef>
              <a:spcAft>
                <a:spcPts val="600"/>
              </a:spcAft>
              <a:buFont typeface="Nokia Pure Text" panose="020B0503020202020204" pitchFamily="34" charset="0"/>
              <a:buChar char="‒"/>
              <a:defRPr sz="800" baseline="0">
                <a:solidFill>
                  <a:schemeClr val="tx2"/>
                </a:solidFill>
              </a:defRPr>
            </a:lvl6pPr>
            <a:lvl7pPr marL="1612800">
              <a:spcBef>
                <a:spcPts val="0"/>
              </a:spcBef>
              <a:spcAft>
                <a:spcPts val="600"/>
              </a:spcAft>
              <a:defRPr sz="700">
                <a:solidFill>
                  <a:schemeClr val="tx2"/>
                </a:solidFill>
              </a:defRPr>
            </a:lvl7pPr>
            <a:lvl8pPr marL="1843200">
              <a:spcBef>
                <a:spcPts val="0"/>
              </a:spcBef>
              <a:spcAft>
                <a:spcPts val="600"/>
              </a:spcAft>
              <a:defRPr sz="600">
                <a:solidFill>
                  <a:schemeClr val="tx2"/>
                </a:solidFill>
              </a:defRPr>
            </a:lvl8p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endParaRPr lang="en-US" noProof="0" dirty="0"/>
          </a:p>
        </p:txBody>
      </p:sp>
      <p:sp>
        <p:nvSpPr>
          <p:cNvPr id="8" name="Text Placeholder 3">
            <a:extLst>
              <a:ext uri="{FF2B5EF4-FFF2-40B4-BE49-F238E27FC236}">
                <a16:creationId xmlns:a16="http://schemas.microsoft.com/office/drawing/2014/main" xmlns="" id="{3CBCB907-9E7B-4CB2-B9DE-4FC3076D2A87}"/>
              </a:ext>
            </a:extLst>
          </p:cNvPr>
          <p:cNvSpPr>
            <a:spLocks noGrp="1"/>
          </p:cNvSpPr>
          <p:nvPr>
            <p:ph type="body" sz="quarter" idx="13"/>
          </p:nvPr>
        </p:nvSpPr>
        <p:spPr>
          <a:xfrm>
            <a:off x="4716000" y="1080000"/>
            <a:ext cx="4010400" cy="3560400"/>
          </a:xfrm>
          <a:prstGeom prst="rect">
            <a:avLst/>
          </a:prstGeom>
        </p:spPr>
        <p:txBody>
          <a:bodyPr lIns="0" tIns="0" rIns="0" bIns="0">
            <a:normAutofit/>
          </a:bodyPr>
          <a:lstStyle>
            <a:lvl1pPr marL="0" indent="0">
              <a:spcBef>
                <a:spcPts val="0"/>
              </a:spcBef>
              <a:spcAft>
                <a:spcPts val="600"/>
              </a:spcAft>
              <a:buNone/>
              <a:defRPr sz="1600">
                <a:solidFill>
                  <a:schemeClr val="tx2"/>
                </a:solidFill>
                <a:latin typeface="Arial" panose="020B0604020202020204" pitchFamily="34" charset="0"/>
              </a:defRPr>
            </a:lvl1pPr>
            <a:lvl2pPr marL="230400" indent="0">
              <a:spcBef>
                <a:spcPts val="0"/>
              </a:spcBef>
              <a:spcAft>
                <a:spcPts val="600"/>
              </a:spcAft>
              <a:buNone/>
              <a:defRPr sz="1400">
                <a:solidFill>
                  <a:schemeClr val="tx2"/>
                </a:solidFill>
                <a:latin typeface="Arial" panose="020B0604020202020204" pitchFamily="34" charset="0"/>
              </a:defRPr>
            </a:lvl2pPr>
            <a:lvl3pPr marL="462600" indent="0">
              <a:spcBef>
                <a:spcPts val="0"/>
              </a:spcBef>
              <a:spcAft>
                <a:spcPts val="600"/>
              </a:spcAft>
              <a:buNone/>
              <a:defRPr sz="1200">
                <a:solidFill>
                  <a:schemeClr val="tx2"/>
                </a:solidFill>
                <a:latin typeface="Arial" panose="020B0604020202020204" pitchFamily="34" charset="0"/>
              </a:defRPr>
            </a:lvl3pPr>
            <a:lvl4pPr marL="693000" indent="0">
              <a:spcBef>
                <a:spcPts val="0"/>
              </a:spcBef>
              <a:spcAft>
                <a:spcPts val="600"/>
              </a:spcAft>
              <a:buNone/>
              <a:defRPr sz="1000">
                <a:solidFill>
                  <a:schemeClr val="tx2"/>
                </a:solidFill>
                <a:latin typeface="Arial" panose="020B0604020202020204" pitchFamily="34" charset="0"/>
              </a:defRPr>
            </a:lvl4pPr>
            <a:lvl5pPr marL="923400" indent="0">
              <a:spcBef>
                <a:spcPts val="0"/>
              </a:spcBef>
              <a:spcAft>
                <a:spcPts val="600"/>
              </a:spcAft>
              <a:buFont typeface="Arial" panose="020B0604020202020204" pitchFamily="34" charset="0"/>
              <a:buNone/>
              <a:defRPr sz="800">
                <a:solidFill>
                  <a:schemeClr val="tx2"/>
                </a:solidFill>
                <a:latin typeface="Arial" panose="020B0604020202020204" pitchFamily="34" charset="0"/>
              </a:defRPr>
            </a:lvl5pPr>
            <a:lvl6pPr marL="1382400" indent="-228600">
              <a:spcBef>
                <a:spcPts val="0"/>
              </a:spcBef>
              <a:spcAft>
                <a:spcPts val="600"/>
              </a:spcAft>
              <a:buFont typeface="Nokia Pure Text" panose="020B0503020202020204" pitchFamily="34" charset="0"/>
              <a:buChar char="‒"/>
              <a:defRPr sz="800" baseline="0">
                <a:solidFill>
                  <a:schemeClr val="tx2"/>
                </a:solidFill>
              </a:defRPr>
            </a:lvl6pPr>
            <a:lvl7pPr marL="1612800">
              <a:spcBef>
                <a:spcPts val="0"/>
              </a:spcBef>
              <a:spcAft>
                <a:spcPts val="600"/>
              </a:spcAft>
              <a:defRPr sz="700">
                <a:solidFill>
                  <a:schemeClr val="tx2"/>
                </a:solidFill>
              </a:defRPr>
            </a:lvl7pPr>
            <a:lvl8pPr marL="1843200">
              <a:spcBef>
                <a:spcPts val="0"/>
              </a:spcBef>
              <a:spcAft>
                <a:spcPts val="600"/>
              </a:spcAft>
              <a:defRPr sz="600">
                <a:solidFill>
                  <a:schemeClr val="tx2"/>
                </a:solidFill>
              </a:defRPr>
            </a:lvl8p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endParaRPr lang="en-US" noProof="0" dirty="0"/>
          </a:p>
        </p:txBody>
      </p:sp>
      <p:sp>
        <p:nvSpPr>
          <p:cNvPr id="4" name="Footer Placeholder 3">
            <a:extLst>
              <a:ext uri="{FF2B5EF4-FFF2-40B4-BE49-F238E27FC236}">
                <a16:creationId xmlns:a16="http://schemas.microsoft.com/office/drawing/2014/main" xmlns="" id="{1E14DFDF-6038-42CF-9F88-F60BDA6A7F2B}"/>
              </a:ext>
            </a:extLst>
          </p:cNvPr>
          <p:cNvSpPr>
            <a:spLocks noGrp="1"/>
          </p:cNvSpPr>
          <p:nvPr>
            <p:ph type="ftr" sz="quarter" idx="14"/>
          </p:nvPr>
        </p:nvSpPr>
        <p:spPr/>
        <p:txBody>
          <a:bodyPr/>
          <a:lstStyle/>
          <a:p>
            <a:r>
              <a:rPr lang="en-GB"/>
              <a:t>&lt;Document ID: change ID in footer or remove&gt; &lt;Change information classification in footer&gt;</a:t>
            </a:r>
            <a:endParaRPr lang="en-US"/>
          </a:p>
        </p:txBody>
      </p:sp>
    </p:spTree>
    <p:extLst>
      <p:ext uri="{BB962C8B-B14F-4D97-AF65-F5344CB8AC3E}">
        <p14:creationId xmlns:p14="http://schemas.microsoft.com/office/powerpoint/2010/main" xmlns="" val="522147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7_Two Column Mixed">
    <p:spTree>
      <p:nvGrpSpPr>
        <p:cNvPr id="1" name=""/>
        <p:cNvGrpSpPr/>
        <p:nvPr/>
      </p:nvGrpSpPr>
      <p:grpSpPr>
        <a:xfrm>
          <a:off x="0" y="0"/>
          <a:ext cx="0" cy="0"/>
          <a:chOff x="0" y="0"/>
          <a:chExt cx="0" cy="0"/>
        </a:xfrm>
      </p:grpSpPr>
      <p:sp>
        <p:nvSpPr>
          <p:cNvPr id="2" name="Text Placeholder 12">
            <a:extLst>
              <a:ext uri="{FF2B5EF4-FFF2-40B4-BE49-F238E27FC236}">
                <a16:creationId xmlns:a16="http://schemas.microsoft.com/office/drawing/2014/main" xmlns="" id="{4F384717-39C3-4AC7-9EA1-C3EA1A638B65}"/>
              </a:ext>
            </a:extLst>
          </p:cNvPr>
          <p:cNvSpPr>
            <a:spLocks noGrp="1"/>
          </p:cNvSpPr>
          <p:nvPr>
            <p:ph type="body" sz="quarter" idx="10" hasCustomPrompt="1"/>
          </p:nvPr>
        </p:nvSpPr>
        <p:spPr>
          <a:xfrm>
            <a:off x="417600" y="590400"/>
            <a:ext cx="8308800" cy="309600"/>
          </a:xfrm>
          <a:prstGeom prst="rect">
            <a:avLst/>
          </a:prstGeom>
        </p:spPr>
        <p:txBody>
          <a:bodyPr lIns="0" tIns="0" rIns="0" bIns="0"/>
          <a:lstStyle>
            <a:lvl1pPr marL="0" indent="0">
              <a:buNone/>
              <a:defRPr sz="2000">
                <a:solidFill>
                  <a:schemeClr val="bg2"/>
                </a:solidFill>
                <a:latin typeface="Arial" panose="020B0604020202020204" pitchFamily="34" charset="0"/>
              </a:defRPr>
            </a:lvl1pPr>
            <a:lvl2pPr>
              <a:defRPr sz="2000">
                <a:latin typeface="+mj-lt"/>
              </a:defRPr>
            </a:lvl2pPr>
            <a:lvl3pPr>
              <a:defRPr sz="2000">
                <a:latin typeface="+mj-lt"/>
              </a:defRPr>
            </a:lvl3pPr>
            <a:lvl4pPr>
              <a:defRPr sz="2000">
                <a:latin typeface="+mj-lt"/>
              </a:defRPr>
            </a:lvl4pPr>
            <a:lvl5pPr>
              <a:defRPr sz="2000">
                <a:latin typeface="+mj-lt"/>
              </a:defRPr>
            </a:lvl5pPr>
          </a:lstStyle>
          <a:p>
            <a:pPr lvl="0"/>
            <a:r>
              <a:rPr lang="en-US" noProof="0" dirty="0"/>
              <a:t>Click to edit secondary headline</a:t>
            </a:r>
          </a:p>
        </p:txBody>
      </p:sp>
      <p:sp>
        <p:nvSpPr>
          <p:cNvPr id="3" name="Text Placeholder 42">
            <a:extLst>
              <a:ext uri="{FF2B5EF4-FFF2-40B4-BE49-F238E27FC236}">
                <a16:creationId xmlns:a16="http://schemas.microsoft.com/office/drawing/2014/main" xmlns="" id="{6D6C4B20-F952-4A3C-AB73-2A06B8C3F696}"/>
              </a:ext>
            </a:extLst>
          </p:cNvPr>
          <p:cNvSpPr>
            <a:spLocks noGrp="1"/>
          </p:cNvSpPr>
          <p:nvPr>
            <p:ph type="body" sz="quarter" idx="11" hasCustomPrompt="1"/>
          </p:nvPr>
        </p:nvSpPr>
        <p:spPr>
          <a:xfrm>
            <a:off x="417600" y="280800"/>
            <a:ext cx="8308800" cy="309600"/>
          </a:xfrm>
          <a:prstGeom prst="rect">
            <a:avLst/>
          </a:prstGeom>
        </p:spPr>
        <p:txBody>
          <a:bodyPr lIns="0" tIns="0" rIns="0" bIns="0"/>
          <a:lstStyle>
            <a:lvl1pPr marL="0" indent="0">
              <a:buNone/>
              <a:defRPr sz="2000" baseline="0">
                <a:solidFill>
                  <a:schemeClr val="tx1"/>
                </a:solidFill>
                <a:latin typeface="Arial" panose="020B0604020202020204" pitchFamily="34" charset="0"/>
              </a:defRPr>
            </a:lvl1pPr>
          </a:lstStyle>
          <a:p>
            <a:pPr lvl="0"/>
            <a:r>
              <a:rPr lang="en-US" noProof="0" dirty="0"/>
              <a:t>Click to edit headline</a:t>
            </a:r>
          </a:p>
        </p:txBody>
      </p:sp>
      <p:sp>
        <p:nvSpPr>
          <p:cNvPr id="7" name="Text Placeholder 3">
            <a:extLst>
              <a:ext uri="{FF2B5EF4-FFF2-40B4-BE49-F238E27FC236}">
                <a16:creationId xmlns:a16="http://schemas.microsoft.com/office/drawing/2014/main" xmlns="" id="{8C469832-DACB-40B0-988E-5D708FA93741}"/>
              </a:ext>
            </a:extLst>
          </p:cNvPr>
          <p:cNvSpPr>
            <a:spLocks noGrp="1"/>
          </p:cNvSpPr>
          <p:nvPr>
            <p:ph type="body" sz="quarter" idx="13"/>
          </p:nvPr>
        </p:nvSpPr>
        <p:spPr>
          <a:xfrm>
            <a:off x="4716000" y="1080000"/>
            <a:ext cx="4010400" cy="3560400"/>
          </a:xfrm>
          <a:prstGeom prst="rect">
            <a:avLst/>
          </a:prstGeom>
        </p:spPr>
        <p:txBody>
          <a:bodyPr lIns="0" tIns="0" rIns="0" bIns="0">
            <a:normAutofit/>
          </a:bodyPr>
          <a:lstStyle>
            <a:lvl1pPr marL="0" indent="0">
              <a:spcBef>
                <a:spcPts val="0"/>
              </a:spcBef>
              <a:spcAft>
                <a:spcPts val="600"/>
              </a:spcAft>
              <a:buNone/>
              <a:defRPr sz="1600">
                <a:solidFill>
                  <a:schemeClr val="tx2"/>
                </a:solidFill>
                <a:latin typeface="Arial" panose="020B0604020202020204" pitchFamily="34" charset="0"/>
              </a:defRPr>
            </a:lvl1pPr>
            <a:lvl2pPr marL="230400" indent="0">
              <a:spcBef>
                <a:spcPts val="0"/>
              </a:spcBef>
              <a:spcAft>
                <a:spcPts val="600"/>
              </a:spcAft>
              <a:buNone/>
              <a:defRPr sz="1400">
                <a:solidFill>
                  <a:schemeClr val="tx2"/>
                </a:solidFill>
                <a:latin typeface="Arial" panose="020B0604020202020204" pitchFamily="34" charset="0"/>
              </a:defRPr>
            </a:lvl2pPr>
            <a:lvl3pPr marL="462600" indent="0">
              <a:spcBef>
                <a:spcPts val="0"/>
              </a:spcBef>
              <a:spcAft>
                <a:spcPts val="600"/>
              </a:spcAft>
              <a:buNone/>
              <a:defRPr sz="1200">
                <a:solidFill>
                  <a:schemeClr val="tx2"/>
                </a:solidFill>
                <a:latin typeface="Arial" panose="020B0604020202020204" pitchFamily="34" charset="0"/>
              </a:defRPr>
            </a:lvl3pPr>
            <a:lvl4pPr marL="693000" indent="0">
              <a:spcBef>
                <a:spcPts val="0"/>
              </a:spcBef>
              <a:spcAft>
                <a:spcPts val="600"/>
              </a:spcAft>
              <a:buNone/>
              <a:defRPr sz="1000">
                <a:solidFill>
                  <a:schemeClr val="tx2"/>
                </a:solidFill>
                <a:latin typeface="Arial" panose="020B0604020202020204" pitchFamily="34" charset="0"/>
              </a:defRPr>
            </a:lvl4pPr>
            <a:lvl5pPr marL="923400" indent="0">
              <a:spcBef>
                <a:spcPts val="0"/>
              </a:spcBef>
              <a:spcAft>
                <a:spcPts val="600"/>
              </a:spcAft>
              <a:buFont typeface="Arial" panose="020B0604020202020204" pitchFamily="34" charset="0"/>
              <a:buNone/>
              <a:defRPr sz="800">
                <a:solidFill>
                  <a:schemeClr val="tx2"/>
                </a:solidFill>
                <a:latin typeface="Arial" panose="020B0604020202020204" pitchFamily="34" charset="0"/>
              </a:defRPr>
            </a:lvl5pPr>
            <a:lvl6pPr marL="1382400" indent="-228600">
              <a:spcBef>
                <a:spcPts val="0"/>
              </a:spcBef>
              <a:spcAft>
                <a:spcPts val="600"/>
              </a:spcAft>
              <a:buFont typeface="Nokia Pure Text" panose="020B0503020202020204" pitchFamily="34" charset="0"/>
              <a:buChar char="‒"/>
              <a:defRPr sz="800" baseline="0">
                <a:solidFill>
                  <a:schemeClr val="tx2"/>
                </a:solidFill>
              </a:defRPr>
            </a:lvl6pPr>
            <a:lvl7pPr marL="1612800">
              <a:spcBef>
                <a:spcPts val="0"/>
              </a:spcBef>
              <a:spcAft>
                <a:spcPts val="600"/>
              </a:spcAft>
              <a:defRPr sz="700">
                <a:solidFill>
                  <a:schemeClr val="tx2"/>
                </a:solidFill>
              </a:defRPr>
            </a:lvl7pPr>
            <a:lvl8pPr marL="1843200">
              <a:spcBef>
                <a:spcPts val="0"/>
              </a:spcBef>
              <a:spcAft>
                <a:spcPts val="600"/>
              </a:spcAft>
              <a:defRPr sz="600">
                <a:solidFill>
                  <a:schemeClr val="tx2"/>
                </a:solidFill>
              </a:defRPr>
            </a:lvl8p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endParaRPr lang="en-US" noProof="0" dirty="0"/>
          </a:p>
        </p:txBody>
      </p:sp>
      <p:sp>
        <p:nvSpPr>
          <p:cNvPr id="9" name="Table Placeholder 4">
            <a:extLst>
              <a:ext uri="{FF2B5EF4-FFF2-40B4-BE49-F238E27FC236}">
                <a16:creationId xmlns:a16="http://schemas.microsoft.com/office/drawing/2014/main" xmlns="" id="{B3F0CABE-2F16-456A-A120-390FEDFE43A9}"/>
              </a:ext>
            </a:extLst>
          </p:cNvPr>
          <p:cNvSpPr>
            <a:spLocks noGrp="1"/>
          </p:cNvSpPr>
          <p:nvPr>
            <p:ph type="tbl" sz="quarter" idx="14"/>
          </p:nvPr>
        </p:nvSpPr>
        <p:spPr>
          <a:xfrm>
            <a:off x="417600" y="1080000"/>
            <a:ext cx="4010400" cy="3560400"/>
          </a:xfrm>
          <a:prstGeom prst="rect">
            <a:avLst/>
          </a:prstGeom>
        </p:spPr>
        <p:txBody>
          <a:bodyPr>
            <a:normAutofit/>
          </a:bodyPr>
          <a:lstStyle>
            <a:lvl1pPr marL="0" indent="0">
              <a:buNone/>
              <a:defRPr sz="1600">
                <a:solidFill>
                  <a:schemeClr val="tx2"/>
                </a:solidFill>
                <a:latin typeface="Arial" panose="020B0604020202020204" pitchFamily="34" charset="0"/>
              </a:defRPr>
            </a:lvl1pPr>
          </a:lstStyle>
          <a:p>
            <a:r>
              <a:rPr lang="fr-FR" noProof="0"/>
              <a:t>Cliquez sur l'icône pour ajouter un tableau</a:t>
            </a:r>
            <a:endParaRPr lang="en-US" noProof="0" dirty="0"/>
          </a:p>
        </p:txBody>
      </p:sp>
      <p:sp>
        <p:nvSpPr>
          <p:cNvPr id="4" name="Footer Placeholder 3">
            <a:extLst>
              <a:ext uri="{FF2B5EF4-FFF2-40B4-BE49-F238E27FC236}">
                <a16:creationId xmlns:a16="http://schemas.microsoft.com/office/drawing/2014/main" xmlns="" id="{5828BA92-8F61-4F9A-B36F-9769D72C71AE}"/>
              </a:ext>
            </a:extLst>
          </p:cNvPr>
          <p:cNvSpPr>
            <a:spLocks noGrp="1"/>
          </p:cNvSpPr>
          <p:nvPr>
            <p:ph type="ftr" sz="quarter" idx="15"/>
          </p:nvPr>
        </p:nvSpPr>
        <p:spPr/>
        <p:txBody>
          <a:bodyPr/>
          <a:lstStyle/>
          <a:p>
            <a:r>
              <a:rPr lang="en-GB"/>
              <a:t>&lt;Document ID: change ID in footer or remove&gt; &lt;Change information classification in footer&gt;</a:t>
            </a:r>
            <a:endParaRPr lang="en-US"/>
          </a:p>
        </p:txBody>
      </p:sp>
    </p:spTree>
    <p:extLst>
      <p:ext uri="{BB962C8B-B14F-4D97-AF65-F5344CB8AC3E}">
        <p14:creationId xmlns:p14="http://schemas.microsoft.com/office/powerpoint/2010/main" xmlns="" val="2321535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8_Three Column Text Layout">
    <p:spTree>
      <p:nvGrpSpPr>
        <p:cNvPr id="1" name=""/>
        <p:cNvGrpSpPr/>
        <p:nvPr/>
      </p:nvGrpSpPr>
      <p:grpSpPr>
        <a:xfrm>
          <a:off x="0" y="0"/>
          <a:ext cx="0" cy="0"/>
          <a:chOff x="0" y="0"/>
          <a:chExt cx="0" cy="0"/>
        </a:xfrm>
      </p:grpSpPr>
      <p:sp>
        <p:nvSpPr>
          <p:cNvPr id="2" name="Text Placeholder 12">
            <a:extLst>
              <a:ext uri="{FF2B5EF4-FFF2-40B4-BE49-F238E27FC236}">
                <a16:creationId xmlns:a16="http://schemas.microsoft.com/office/drawing/2014/main" xmlns="" id="{4F384717-39C3-4AC7-9EA1-C3EA1A638B65}"/>
              </a:ext>
            </a:extLst>
          </p:cNvPr>
          <p:cNvSpPr>
            <a:spLocks noGrp="1"/>
          </p:cNvSpPr>
          <p:nvPr>
            <p:ph type="body" sz="quarter" idx="10" hasCustomPrompt="1"/>
          </p:nvPr>
        </p:nvSpPr>
        <p:spPr>
          <a:xfrm>
            <a:off x="417600" y="590400"/>
            <a:ext cx="8308800" cy="309600"/>
          </a:xfrm>
          <a:prstGeom prst="rect">
            <a:avLst/>
          </a:prstGeom>
        </p:spPr>
        <p:txBody>
          <a:bodyPr lIns="0" tIns="0" rIns="0" bIns="0"/>
          <a:lstStyle>
            <a:lvl1pPr marL="0" indent="0">
              <a:buNone/>
              <a:defRPr sz="2000">
                <a:solidFill>
                  <a:schemeClr val="bg2"/>
                </a:solidFill>
                <a:latin typeface="Arial" panose="020B0604020202020204" pitchFamily="34" charset="0"/>
              </a:defRPr>
            </a:lvl1pPr>
            <a:lvl2pPr>
              <a:defRPr sz="2000">
                <a:latin typeface="+mj-lt"/>
              </a:defRPr>
            </a:lvl2pPr>
            <a:lvl3pPr>
              <a:defRPr sz="2000">
                <a:latin typeface="+mj-lt"/>
              </a:defRPr>
            </a:lvl3pPr>
            <a:lvl4pPr>
              <a:defRPr sz="2000">
                <a:latin typeface="+mj-lt"/>
              </a:defRPr>
            </a:lvl4pPr>
            <a:lvl5pPr>
              <a:defRPr sz="2000">
                <a:latin typeface="+mj-lt"/>
              </a:defRPr>
            </a:lvl5pPr>
          </a:lstStyle>
          <a:p>
            <a:pPr lvl="0"/>
            <a:r>
              <a:rPr lang="en-US" noProof="0" dirty="0"/>
              <a:t>Click to edit secondary headline</a:t>
            </a:r>
          </a:p>
        </p:txBody>
      </p:sp>
      <p:sp>
        <p:nvSpPr>
          <p:cNvPr id="3" name="Text Placeholder 42">
            <a:extLst>
              <a:ext uri="{FF2B5EF4-FFF2-40B4-BE49-F238E27FC236}">
                <a16:creationId xmlns:a16="http://schemas.microsoft.com/office/drawing/2014/main" xmlns="" id="{6D6C4B20-F952-4A3C-AB73-2A06B8C3F696}"/>
              </a:ext>
            </a:extLst>
          </p:cNvPr>
          <p:cNvSpPr>
            <a:spLocks noGrp="1"/>
          </p:cNvSpPr>
          <p:nvPr>
            <p:ph type="body" sz="quarter" idx="11" hasCustomPrompt="1"/>
          </p:nvPr>
        </p:nvSpPr>
        <p:spPr>
          <a:xfrm>
            <a:off x="417600" y="280800"/>
            <a:ext cx="8308800" cy="309600"/>
          </a:xfrm>
          <a:prstGeom prst="rect">
            <a:avLst/>
          </a:prstGeom>
        </p:spPr>
        <p:txBody>
          <a:bodyPr lIns="0" tIns="0" rIns="0" bIns="0"/>
          <a:lstStyle>
            <a:lvl1pPr marL="0" indent="0">
              <a:buNone/>
              <a:defRPr sz="2000" baseline="0">
                <a:solidFill>
                  <a:schemeClr val="tx1"/>
                </a:solidFill>
                <a:latin typeface="Arial" panose="020B0604020202020204" pitchFamily="34" charset="0"/>
              </a:defRPr>
            </a:lvl1pPr>
          </a:lstStyle>
          <a:p>
            <a:pPr lvl="0"/>
            <a:r>
              <a:rPr lang="en-US" noProof="0" dirty="0"/>
              <a:t>Click to edit headline</a:t>
            </a:r>
          </a:p>
        </p:txBody>
      </p:sp>
      <p:sp>
        <p:nvSpPr>
          <p:cNvPr id="8" name="Text Placeholder 3">
            <a:extLst>
              <a:ext uri="{FF2B5EF4-FFF2-40B4-BE49-F238E27FC236}">
                <a16:creationId xmlns:a16="http://schemas.microsoft.com/office/drawing/2014/main" xmlns="" id="{2B478DF6-0668-488C-9E0C-4567E0DE8FCC}"/>
              </a:ext>
            </a:extLst>
          </p:cNvPr>
          <p:cNvSpPr>
            <a:spLocks noGrp="1"/>
          </p:cNvSpPr>
          <p:nvPr>
            <p:ph type="body" sz="quarter" idx="12"/>
          </p:nvPr>
        </p:nvSpPr>
        <p:spPr>
          <a:xfrm>
            <a:off x="417600" y="1080000"/>
            <a:ext cx="2592000" cy="3560400"/>
          </a:xfrm>
          <a:prstGeom prst="rect">
            <a:avLst/>
          </a:prstGeom>
        </p:spPr>
        <p:txBody>
          <a:bodyPr lIns="0" tIns="0" rIns="0" bIns="0">
            <a:normAutofit/>
          </a:bodyPr>
          <a:lstStyle>
            <a:lvl1pPr marL="0" indent="0">
              <a:spcBef>
                <a:spcPts val="0"/>
              </a:spcBef>
              <a:spcAft>
                <a:spcPts val="600"/>
              </a:spcAft>
              <a:buNone/>
              <a:defRPr sz="1600">
                <a:solidFill>
                  <a:schemeClr val="tx2"/>
                </a:solidFill>
                <a:latin typeface="Arial" panose="020B0604020202020204" pitchFamily="34" charset="0"/>
              </a:defRPr>
            </a:lvl1pPr>
            <a:lvl2pPr marL="230400" indent="0">
              <a:spcBef>
                <a:spcPts val="0"/>
              </a:spcBef>
              <a:spcAft>
                <a:spcPts val="600"/>
              </a:spcAft>
              <a:buNone/>
              <a:defRPr sz="1400">
                <a:solidFill>
                  <a:schemeClr val="tx2"/>
                </a:solidFill>
                <a:latin typeface="Arial" panose="020B0604020202020204" pitchFamily="34" charset="0"/>
              </a:defRPr>
            </a:lvl2pPr>
            <a:lvl3pPr marL="462600" indent="0">
              <a:spcBef>
                <a:spcPts val="0"/>
              </a:spcBef>
              <a:spcAft>
                <a:spcPts val="600"/>
              </a:spcAft>
              <a:buNone/>
              <a:defRPr sz="1200">
                <a:solidFill>
                  <a:schemeClr val="tx2"/>
                </a:solidFill>
                <a:latin typeface="Arial" panose="020B0604020202020204" pitchFamily="34" charset="0"/>
              </a:defRPr>
            </a:lvl3pPr>
            <a:lvl4pPr marL="693000" indent="0">
              <a:spcBef>
                <a:spcPts val="0"/>
              </a:spcBef>
              <a:spcAft>
                <a:spcPts val="600"/>
              </a:spcAft>
              <a:buNone/>
              <a:defRPr sz="1000">
                <a:solidFill>
                  <a:schemeClr val="tx2"/>
                </a:solidFill>
                <a:latin typeface="Arial" panose="020B0604020202020204" pitchFamily="34" charset="0"/>
              </a:defRPr>
            </a:lvl4pPr>
            <a:lvl5pPr marL="923400" indent="0">
              <a:spcBef>
                <a:spcPts val="0"/>
              </a:spcBef>
              <a:spcAft>
                <a:spcPts val="600"/>
              </a:spcAft>
              <a:buFont typeface="Arial" panose="020B0604020202020204" pitchFamily="34" charset="0"/>
              <a:buNone/>
              <a:defRPr sz="800">
                <a:solidFill>
                  <a:schemeClr val="tx2"/>
                </a:solidFill>
                <a:latin typeface="Arial" panose="020B0604020202020204" pitchFamily="34" charset="0"/>
              </a:defRPr>
            </a:lvl5pPr>
            <a:lvl6pPr marL="1382400" indent="-228600">
              <a:spcBef>
                <a:spcPts val="0"/>
              </a:spcBef>
              <a:spcAft>
                <a:spcPts val="600"/>
              </a:spcAft>
              <a:buFont typeface="Nokia Pure Text" panose="020B0503020202020204" pitchFamily="34" charset="0"/>
              <a:buChar char="‒"/>
              <a:defRPr sz="800" baseline="0">
                <a:solidFill>
                  <a:schemeClr val="tx2"/>
                </a:solidFill>
              </a:defRPr>
            </a:lvl6pPr>
            <a:lvl7pPr marL="1612800">
              <a:spcBef>
                <a:spcPts val="0"/>
              </a:spcBef>
              <a:spcAft>
                <a:spcPts val="600"/>
              </a:spcAft>
              <a:defRPr sz="700">
                <a:solidFill>
                  <a:schemeClr val="tx2"/>
                </a:solidFill>
              </a:defRPr>
            </a:lvl7pPr>
            <a:lvl8pPr marL="1843200">
              <a:spcBef>
                <a:spcPts val="0"/>
              </a:spcBef>
              <a:spcAft>
                <a:spcPts val="600"/>
              </a:spcAft>
              <a:defRPr sz="600">
                <a:solidFill>
                  <a:schemeClr val="tx2"/>
                </a:solidFill>
              </a:defRPr>
            </a:lvl8p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endParaRPr lang="en-US" noProof="0" dirty="0"/>
          </a:p>
        </p:txBody>
      </p:sp>
      <p:sp>
        <p:nvSpPr>
          <p:cNvPr id="10" name="Text Placeholder 3">
            <a:extLst>
              <a:ext uri="{FF2B5EF4-FFF2-40B4-BE49-F238E27FC236}">
                <a16:creationId xmlns:a16="http://schemas.microsoft.com/office/drawing/2014/main" xmlns="" id="{2EC091DE-89A6-4271-8BB9-BAB40C67B3E9}"/>
              </a:ext>
            </a:extLst>
          </p:cNvPr>
          <p:cNvSpPr>
            <a:spLocks noGrp="1"/>
          </p:cNvSpPr>
          <p:nvPr>
            <p:ph type="body" sz="quarter" idx="13"/>
          </p:nvPr>
        </p:nvSpPr>
        <p:spPr>
          <a:xfrm>
            <a:off x="3275856" y="1080000"/>
            <a:ext cx="2592000" cy="3560400"/>
          </a:xfrm>
          <a:prstGeom prst="rect">
            <a:avLst/>
          </a:prstGeom>
        </p:spPr>
        <p:txBody>
          <a:bodyPr lIns="0" tIns="0" rIns="0" bIns="0">
            <a:normAutofit/>
          </a:bodyPr>
          <a:lstStyle>
            <a:lvl1pPr marL="0" indent="0">
              <a:spcBef>
                <a:spcPts val="0"/>
              </a:spcBef>
              <a:spcAft>
                <a:spcPts val="600"/>
              </a:spcAft>
              <a:buNone/>
              <a:defRPr sz="1600">
                <a:solidFill>
                  <a:schemeClr val="tx2"/>
                </a:solidFill>
                <a:latin typeface="Arial" panose="020B0604020202020204" pitchFamily="34" charset="0"/>
              </a:defRPr>
            </a:lvl1pPr>
            <a:lvl2pPr marL="230400" indent="0">
              <a:spcBef>
                <a:spcPts val="0"/>
              </a:spcBef>
              <a:spcAft>
                <a:spcPts val="600"/>
              </a:spcAft>
              <a:buNone/>
              <a:defRPr sz="1400">
                <a:solidFill>
                  <a:schemeClr val="tx2"/>
                </a:solidFill>
                <a:latin typeface="Arial" panose="020B0604020202020204" pitchFamily="34" charset="0"/>
              </a:defRPr>
            </a:lvl2pPr>
            <a:lvl3pPr marL="462600" indent="0">
              <a:spcBef>
                <a:spcPts val="0"/>
              </a:spcBef>
              <a:spcAft>
                <a:spcPts val="600"/>
              </a:spcAft>
              <a:buNone/>
              <a:defRPr sz="1200">
                <a:solidFill>
                  <a:schemeClr val="tx2"/>
                </a:solidFill>
                <a:latin typeface="Arial" panose="020B0604020202020204" pitchFamily="34" charset="0"/>
              </a:defRPr>
            </a:lvl3pPr>
            <a:lvl4pPr marL="693000" indent="0">
              <a:spcBef>
                <a:spcPts val="0"/>
              </a:spcBef>
              <a:spcAft>
                <a:spcPts val="600"/>
              </a:spcAft>
              <a:buNone/>
              <a:defRPr sz="1000">
                <a:solidFill>
                  <a:schemeClr val="tx2"/>
                </a:solidFill>
                <a:latin typeface="Arial" panose="020B0604020202020204" pitchFamily="34" charset="0"/>
              </a:defRPr>
            </a:lvl4pPr>
            <a:lvl5pPr marL="923400" indent="0">
              <a:spcBef>
                <a:spcPts val="0"/>
              </a:spcBef>
              <a:spcAft>
                <a:spcPts val="600"/>
              </a:spcAft>
              <a:buFont typeface="Arial" panose="020B0604020202020204" pitchFamily="34" charset="0"/>
              <a:buNone/>
              <a:defRPr sz="800">
                <a:solidFill>
                  <a:schemeClr val="tx2"/>
                </a:solidFill>
                <a:latin typeface="Arial" panose="020B0604020202020204" pitchFamily="34" charset="0"/>
              </a:defRPr>
            </a:lvl5pPr>
            <a:lvl6pPr marL="1382400" indent="-228600">
              <a:spcBef>
                <a:spcPts val="0"/>
              </a:spcBef>
              <a:spcAft>
                <a:spcPts val="600"/>
              </a:spcAft>
              <a:buFont typeface="Nokia Pure Text" panose="020B0503020202020204" pitchFamily="34" charset="0"/>
              <a:buChar char="‒"/>
              <a:defRPr sz="800" baseline="0">
                <a:solidFill>
                  <a:schemeClr val="tx2"/>
                </a:solidFill>
              </a:defRPr>
            </a:lvl6pPr>
            <a:lvl7pPr marL="1612800">
              <a:spcBef>
                <a:spcPts val="0"/>
              </a:spcBef>
              <a:spcAft>
                <a:spcPts val="600"/>
              </a:spcAft>
              <a:defRPr sz="700">
                <a:solidFill>
                  <a:schemeClr val="tx2"/>
                </a:solidFill>
              </a:defRPr>
            </a:lvl7pPr>
            <a:lvl8pPr marL="1843200">
              <a:spcBef>
                <a:spcPts val="0"/>
              </a:spcBef>
              <a:spcAft>
                <a:spcPts val="600"/>
              </a:spcAft>
              <a:defRPr sz="600">
                <a:solidFill>
                  <a:schemeClr val="tx2"/>
                </a:solidFill>
              </a:defRPr>
            </a:lvl8p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endParaRPr lang="en-US" noProof="0" dirty="0"/>
          </a:p>
        </p:txBody>
      </p:sp>
      <p:sp>
        <p:nvSpPr>
          <p:cNvPr id="11" name="Text Placeholder 3">
            <a:extLst>
              <a:ext uri="{FF2B5EF4-FFF2-40B4-BE49-F238E27FC236}">
                <a16:creationId xmlns:a16="http://schemas.microsoft.com/office/drawing/2014/main" xmlns="" id="{4D1772D9-E08D-420E-AB34-CCAC26D77FE0}"/>
              </a:ext>
            </a:extLst>
          </p:cNvPr>
          <p:cNvSpPr>
            <a:spLocks noGrp="1"/>
          </p:cNvSpPr>
          <p:nvPr>
            <p:ph type="body" sz="quarter" idx="14"/>
          </p:nvPr>
        </p:nvSpPr>
        <p:spPr>
          <a:xfrm>
            <a:off x="6134400" y="1080000"/>
            <a:ext cx="2592000" cy="3560400"/>
          </a:xfrm>
          <a:prstGeom prst="rect">
            <a:avLst/>
          </a:prstGeom>
        </p:spPr>
        <p:txBody>
          <a:bodyPr lIns="0" tIns="0" rIns="0" bIns="0">
            <a:normAutofit/>
          </a:bodyPr>
          <a:lstStyle>
            <a:lvl1pPr marL="0" indent="0">
              <a:spcBef>
                <a:spcPts val="0"/>
              </a:spcBef>
              <a:spcAft>
                <a:spcPts val="600"/>
              </a:spcAft>
              <a:buNone/>
              <a:defRPr sz="1600">
                <a:solidFill>
                  <a:schemeClr val="tx2"/>
                </a:solidFill>
                <a:latin typeface="Arial" panose="020B0604020202020204" pitchFamily="34" charset="0"/>
              </a:defRPr>
            </a:lvl1pPr>
            <a:lvl2pPr marL="230400" indent="0">
              <a:spcBef>
                <a:spcPts val="0"/>
              </a:spcBef>
              <a:spcAft>
                <a:spcPts val="600"/>
              </a:spcAft>
              <a:buNone/>
              <a:defRPr sz="1400">
                <a:solidFill>
                  <a:schemeClr val="tx2"/>
                </a:solidFill>
                <a:latin typeface="Arial" panose="020B0604020202020204" pitchFamily="34" charset="0"/>
              </a:defRPr>
            </a:lvl2pPr>
            <a:lvl3pPr marL="462600" indent="0">
              <a:spcBef>
                <a:spcPts val="0"/>
              </a:spcBef>
              <a:spcAft>
                <a:spcPts val="600"/>
              </a:spcAft>
              <a:buNone/>
              <a:defRPr sz="1200">
                <a:solidFill>
                  <a:schemeClr val="tx2"/>
                </a:solidFill>
                <a:latin typeface="Arial" panose="020B0604020202020204" pitchFamily="34" charset="0"/>
              </a:defRPr>
            </a:lvl3pPr>
            <a:lvl4pPr marL="693000" indent="0">
              <a:spcBef>
                <a:spcPts val="0"/>
              </a:spcBef>
              <a:spcAft>
                <a:spcPts val="600"/>
              </a:spcAft>
              <a:buNone/>
              <a:defRPr sz="1000">
                <a:solidFill>
                  <a:schemeClr val="tx2"/>
                </a:solidFill>
                <a:latin typeface="Arial" panose="020B0604020202020204" pitchFamily="34" charset="0"/>
              </a:defRPr>
            </a:lvl4pPr>
            <a:lvl5pPr marL="923400" indent="0">
              <a:spcBef>
                <a:spcPts val="0"/>
              </a:spcBef>
              <a:spcAft>
                <a:spcPts val="600"/>
              </a:spcAft>
              <a:buFont typeface="Arial" panose="020B0604020202020204" pitchFamily="34" charset="0"/>
              <a:buNone/>
              <a:defRPr sz="800">
                <a:solidFill>
                  <a:schemeClr val="tx2"/>
                </a:solidFill>
                <a:latin typeface="Arial" panose="020B0604020202020204" pitchFamily="34" charset="0"/>
              </a:defRPr>
            </a:lvl5pPr>
            <a:lvl6pPr marL="1382400" indent="-228600">
              <a:spcBef>
                <a:spcPts val="0"/>
              </a:spcBef>
              <a:spcAft>
                <a:spcPts val="600"/>
              </a:spcAft>
              <a:buFont typeface="Nokia Pure Text" panose="020B0503020202020204" pitchFamily="34" charset="0"/>
              <a:buChar char="‒"/>
              <a:defRPr sz="800" baseline="0">
                <a:solidFill>
                  <a:schemeClr val="tx2"/>
                </a:solidFill>
              </a:defRPr>
            </a:lvl6pPr>
            <a:lvl7pPr marL="1612800">
              <a:spcBef>
                <a:spcPts val="0"/>
              </a:spcBef>
              <a:spcAft>
                <a:spcPts val="600"/>
              </a:spcAft>
              <a:defRPr sz="700">
                <a:solidFill>
                  <a:schemeClr val="tx2"/>
                </a:solidFill>
              </a:defRPr>
            </a:lvl7pPr>
            <a:lvl8pPr marL="1843200">
              <a:spcBef>
                <a:spcPts val="0"/>
              </a:spcBef>
              <a:spcAft>
                <a:spcPts val="600"/>
              </a:spcAft>
              <a:defRPr sz="600">
                <a:solidFill>
                  <a:schemeClr val="tx2"/>
                </a:solidFill>
              </a:defRPr>
            </a:lvl8p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endParaRPr lang="en-US" noProof="0" dirty="0"/>
          </a:p>
        </p:txBody>
      </p:sp>
      <p:sp>
        <p:nvSpPr>
          <p:cNvPr id="4" name="Footer Placeholder 3">
            <a:extLst>
              <a:ext uri="{FF2B5EF4-FFF2-40B4-BE49-F238E27FC236}">
                <a16:creationId xmlns:a16="http://schemas.microsoft.com/office/drawing/2014/main" xmlns="" id="{1ED23F99-89E3-4290-B5FE-D72F99F36EA5}"/>
              </a:ext>
            </a:extLst>
          </p:cNvPr>
          <p:cNvSpPr>
            <a:spLocks noGrp="1"/>
          </p:cNvSpPr>
          <p:nvPr>
            <p:ph type="ftr" sz="quarter" idx="15"/>
          </p:nvPr>
        </p:nvSpPr>
        <p:spPr/>
        <p:txBody>
          <a:bodyPr/>
          <a:lstStyle/>
          <a:p>
            <a:r>
              <a:rPr lang="en-GB"/>
              <a:t>&lt;Document ID: change ID in footer or remove&gt; &lt;Change information classification in footer&gt;</a:t>
            </a:r>
            <a:endParaRPr lang="en-US"/>
          </a:p>
        </p:txBody>
      </p:sp>
    </p:spTree>
    <p:extLst>
      <p:ext uri="{BB962C8B-B14F-4D97-AF65-F5344CB8AC3E}">
        <p14:creationId xmlns:p14="http://schemas.microsoft.com/office/powerpoint/2010/main" xmlns="" val="1572495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9_Three Column Table">
    <p:spTree>
      <p:nvGrpSpPr>
        <p:cNvPr id="1" name=""/>
        <p:cNvGrpSpPr/>
        <p:nvPr/>
      </p:nvGrpSpPr>
      <p:grpSpPr>
        <a:xfrm>
          <a:off x="0" y="0"/>
          <a:ext cx="0" cy="0"/>
          <a:chOff x="0" y="0"/>
          <a:chExt cx="0" cy="0"/>
        </a:xfrm>
      </p:grpSpPr>
      <p:sp>
        <p:nvSpPr>
          <p:cNvPr id="2" name="Text Placeholder 12">
            <a:extLst>
              <a:ext uri="{FF2B5EF4-FFF2-40B4-BE49-F238E27FC236}">
                <a16:creationId xmlns:a16="http://schemas.microsoft.com/office/drawing/2014/main" xmlns="" id="{4F384717-39C3-4AC7-9EA1-C3EA1A638B65}"/>
              </a:ext>
            </a:extLst>
          </p:cNvPr>
          <p:cNvSpPr>
            <a:spLocks noGrp="1"/>
          </p:cNvSpPr>
          <p:nvPr>
            <p:ph type="body" sz="quarter" idx="10" hasCustomPrompt="1"/>
          </p:nvPr>
        </p:nvSpPr>
        <p:spPr>
          <a:xfrm>
            <a:off x="417600" y="590400"/>
            <a:ext cx="8308800" cy="309600"/>
          </a:xfrm>
          <a:prstGeom prst="rect">
            <a:avLst/>
          </a:prstGeom>
        </p:spPr>
        <p:txBody>
          <a:bodyPr lIns="0" tIns="0" rIns="0" bIns="0"/>
          <a:lstStyle>
            <a:lvl1pPr marL="0" indent="0">
              <a:buNone/>
              <a:defRPr sz="2000">
                <a:solidFill>
                  <a:schemeClr val="bg2"/>
                </a:solidFill>
                <a:latin typeface="Arial" panose="020B0604020202020204" pitchFamily="34" charset="0"/>
              </a:defRPr>
            </a:lvl1pPr>
            <a:lvl2pPr>
              <a:defRPr sz="2000">
                <a:latin typeface="+mj-lt"/>
              </a:defRPr>
            </a:lvl2pPr>
            <a:lvl3pPr>
              <a:defRPr sz="2000">
                <a:latin typeface="+mj-lt"/>
              </a:defRPr>
            </a:lvl3pPr>
            <a:lvl4pPr>
              <a:defRPr sz="2000">
                <a:latin typeface="+mj-lt"/>
              </a:defRPr>
            </a:lvl4pPr>
            <a:lvl5pPr>
              <a:defRPr sz="2000">
                <a:latin typeface="+mj-lt"/>
              </a:defRPr>
            </a:lvl5pPr>
          </a:lstStyle>
          <a:p>
            <a:pPr lvl="0"/>
            <a:r>
              <a:rPr lang="en-US" noProof="0" dirty="0"/>
              <a:t>Click to edit secondary headline</a:t>
            </a:r>
          </a:p>
        </p:txBody>
      </p:sp>
      <p:sp>
        <p:nvSpPr>
          <p:cNvPr id="3" name="Text Placeholder 42">
            <a:extLst>
              <a:ext uri="{FF2B5EF4-FFF2-40B4-BE49-F238E27FC236}">
                <a16:creationId xmlns:a16="http://schemas.microsoft.com/office/drawing/2014/main" xmlns="" id="{6D6C4B20-F952-4A3C-AB73-2A06B8C3F696}"/>
              </a:ext>
            </a:extLst>
          </p:cNvPr>
          <p:cNvSpPr>
            <a:spLocks noGrp="1"/>
          </p:cNvSpPr>
          <p:nvPr>
            <p:ph type="body" sz="quarter" idx="11" hasCustomPrompt="1"/>
          </p:nvPr>
        </p:nvSpPr>
        <p:spPr>
          <a:xfrm>
            <a:off x="417600" y="280800"/>
            <a:ext cx="8308800" cy="309600"/>
          </a:xfrm>
          <a:prstGeom prst="rect">
            <a:avLst/>
          </a:prstGeom>
        </p:spPr>
        <p:txBody>
          <a:bodyPr lIns="0" tIns="0" rIns="0" bIns="0"/>
          <a:lstStyle>
            <a:lvl1pPr marL="0" indent="0">
              <a:buNone/>
              <a:defRPr sz="2000" baseline="0">
                <a:solidFill>
                  <a:schemeClr val="tx1"/>
                </a:solidFill>
                <a:latin typeface="Arial" panose="020B0604020202020204" pitchFamily="34" charset="0"/>
              </a:defRPr>
            </a:lvl1pPr>
          </a:lstStyle>
          <a:p>
            <a:pPr lvl="0"/>
            <a:r>
              <a:rPr lang="en-US" noProof="0" dirty="0"/>
              <a:t>Click to edit headline</a:t>
            </a:r>
          </a:p>
        </p:txBody>
      </p:sp>
      <p:sp>
        <p:nvSpPr>
          <p:cNvPr id="9" name="Table Placeholder 2">
            <a:extLst>
              <a:ext uri="{FF2B5EF4-FFF2-40B4-BE49-F238E27FC236}">
                <a16:creationId xmlns:a16="http://schemas.microsoft.com/office/drawing/2014/main" xmlns="" id="{D0874136-2C1C-4222-98DA-D238FBD9743F}"/>
              </a:ext>
            </a:extLst>
          </p:cNvPr>
          <p:cNvSpPr>
            <a:spLocks noGrp="1"/>
          </p:cNvSpPr>
          <p:nvPr>
            <p:ph type="tbl" sz="quarter" idx="15"/>
          </p:nvPr>
        </p:nvSpPr>
        <p:spPr>
          <a:xfrm>
            <a:off x="417312" y="1080000"/>
            <a:ext cx="2592000" cy="3560400"/>
          </a:xfrm>
          <a:prstGeom prst="rect">
            <a:avLst/>
          </a:prstGeom>
        </p:spPr>
        <p:txBody>
          <a:bodyPr>
            <a:normAutofit/>
          </a:bodyPr>
          <a:lstStyle>
            <a:lvl1pPr marL="0" indent="0">
              <a:buNone/>
              <a:defRPr sz="1600">
                <a:solidFill>
                  <a:schemeClr val="tx2"/>
                </a:solidFill>
                <a:latin typeface="Arial" panose="020B0604020202020204" pitchFamily="34" charset="0"/>
              </a:defRPr>
            </a:lvl1pPr>
          </a:lstStyle>
          <a:p>
            <a:r>
              <a:rPr lang="fr-FR"/>
              <a:t>Cliquez sur l'icône pour ajouter un tableau</a:t>
            </a:r>
            <a:endParaRPr lang="en-US" dirty="0"/>
          </a:p>
        </p:txBody>
      </p:sp>
      <p:sp>
        <p:nvSpPr>
          <p:cNvPr id="12" name="Table Placeholder 2">
            <a:extLst>
              <a:ext uri="{FF2B5EF4-FFF2-40B4-BE49-F238E27FC236}">
                <a16:creationId xmlns:a16="http://schemas.microsoft.com/office/drawing/2014/main" xmlns="" id="{B9EA6A3E-9087-42C1-89A6-8204E100E361}"/>
              </a:ext>
            </a:extLst>
          </p:cNvPr>
          <p:cNvSpPr>
            <a:spLocks noGrp="1"/>
          </p:cNvSpPr>
          <p:nvPr>
            <p:ph type="tbl" sz="quarter" idx="16"/>
          </p:nvPr>
        </p:nvSpPr>
        <p:spPr>
          <a:xfrm>
            <a:off x="6132423" y="1080000"/>
            <a:ext cx="2592000" cy="3560400"/>
          </a:xfrm>
          <a:prstGeom prst="rect">
            <a:avLst/>
          </a:prstGeom>
        </p:spPr>
        <p:txBody>
          <a:bodyPr>
            <a:normAutofit/>
          </a:bodyPr>
          <a:lstStyle>
            <a:lvl1pPr marL="0" indent="0">
              <a:buNone/>
              <a:defRPr sz="1600">
                <a:solidFill>
                  <a:schemeClr val="tx2"/>
                </a:solidFill>
                <a:latin typeface="Arial" panose="020B0604020202020204" pitchFamily="34" charset="0"/>
              </a:defRPr>
            </a:lvl1pPr>
          </a:lstStyle>
          <a:p>
            <a:r>
              <a:rPr lang="fr-FR"/>
              <a:t>Cliquez sur l'icône pour ajouter un tableau</a:t>
            </a:r>
            <a:endParaRPr lang="en-US" dirty="0"/>
          </a:p>
        </p:txBody>
      </p:sp>
      <p:sp>
        <p:nvSpPr>
          <p:cNvPr id="13" name="Table Placeholder 2">
            <a:extLst>
              <a:ext uri="{FF2B5EF4-FFF2-40B4-BE49-F238E27FC236}">
                <a16:creationId xmlns:a16="http://schemas.microsoft.com/office/drawing/2014/main" xmlns="" id="{98BD97D8-C9D8-4E9B-90F2-C010D6EE811E}"/>
              </a:ext>
            </a:extLst>
          </p:cNvPr>
          <p:cNvSpPr>
            <a:spLocks noGrp="1"/>
          </p:cNvSpPr>
          <p:nvPr>
            <p:ph type="tbl" sz="quarter" idx="17"/>
          </p:nvPr>
        </p:nvSpPr>
        <p:spPr>
          <a:xfrm>
            <a:off x="3273879" y="1080000"/>
            <a:ext cx="2592000" cy="3560400"/>
          </a:xfrm>
          <a:prstGeom prst="rect">
            <a:avLst/>
          </a:prstGeom>
        </p:spPr>
        <p:txBody>
          <a:bodyPr>
            <a:normAutofit/>
          </a:bodyPr>
          <a:lstStyle>
            <a:lvl1pPr marL="0" indent="0">
              <a:buNone/>
              <a:defRPr sz="1600">
                <a:solidFill>
                  <a:schemeClr val="tx2"/>
                </a:solidFill>
                <a:latin typeface="Arial" panose="020B0604020202020204" pitchFamily="34" charset="0"/>
              </a:defRPr>
            </a:lvl1pPr>
          </a:lstStyle>
          <a:p>
            <a:r>
              <a:rPr lang="fr-FR"/>
              <a:t>Cliquez sur l'icône pour ajouter un tableau</a:t>
            </a:r>
            <a:endParaRPr lang="en-US" dirty="0"/>
          </a:p>
        </p:txBody>
      </p:sp>
      <p:sp>
        <p:nvSpPr>
          <p:cNvPr id="4" name="Footer Placeholder 3">
            <a:extLst>
              <a:ext uri="{FF2B5EF4-FFF2-40B4-BE49-F238E27FC236}">
                <a16:creationId xmlns:a16="http://schemas.microsoft.com/office/drawing/2014/main" xmlns="" id="{7BC81E09-B357-4439-BD31-02945978E3D5}"/>
              </a:ext>
            </a:extLst>
          </p:cNvPr>
          <p:cNvSpPr>
            <a:spLocks noGrp="1"/>
          </p:cNvSpPr>
          <p:nvPr>
            <p:ph type="ftr" sz="quarter" idx="18"/>
          </p:nvPr>
        </p:nvSpPr>
        <p:spPr/>
        <p:txBody>
          <a:bodyPr/>
          <a:lstStyle/>
          <a:p>
            <a:r>
              <a:rPr lang="en-GB"/>
              <a:t>&lt;Document ID: change ID in footer or remove&gt; &lt;Change information classification in footer&gt;</a:t>
            </a:r>
            <a:endParaRPr lang="en-US"/>
          </a:p>
        </p:txBody>
      </p:sp>
    </p:spTree>
    <p:extLst>
      <p:ext uri="{BB962C8B-B14F-4D97-AF65-F5344CB8AC3E}">
        <p14:creationId xmlns:p14="http://schemas.microsoft.com/office/powerpoint/2010/main" xmlns="" val="446790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5.xml"/><Relationship Id="rId1" Type="http://schemas.openxmlformats.org/officeDocument/2006/relationships/slideLayout" Target="../slideLayouts/slideLayout1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5" Type="http://schemas.openxmlformats.org/officeDocument/2006/relationships/image" Target="../media/image4.png"/><Relationship Id="rId4" Type="http://schemas.openxmlformats.org/officeDocument/2006/relationships/theme" Target="../theme/theme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xmlns="" id="{87D0E1A0-C19A-4DB8-BA1F-3D71830D1A93}"/>
              </a:ext>
            </a:extLst>
          </p:cNvPr>
          <p:cNvSpPr txBox="1"/>
          <p:nvPr userDrawn="1"/>
        </p:nvSpPr>
        <p:spPr>
          <a:xfrm>
            <a:off x="755776" y="4816800"/>
            <a:ext cx="1800000" cy="122237"/>
          </a:xfrm>
          <a:prstGeom prst="rect">
            <a:avLst/>
          </a:prstGeom>
          <a:noFill/>
        </p:spPr>
        <p:txBody>
          <a:bodyPr wrap="square" lIns="0" tIns="0" rIns="0" bIns="0" anchor="b">
            <a:spAutoFit/>
          </a:bodyPr>
          <a:lstStyle/>
          <a:p>
            <a:r>
              <a:rPr lang="en-US" sz="800" dirty="0">
                <a:solidFill>
                  <a:schemeClr val="tx2"/>
                </a:solidFill>
                <a:latin typeface="Arial" panose="020B0604020202020204" pitchFamily="34" charset="0"/>
                <a:ea typeface="Nokia Pure Text Light" panose="020B0304040602060303" pitchFamily="34" charset="0"/>
                <a:cs typeface="Arial" panose="020B0604020202020204" pitchFamily="34" charset="0"/>
              </a:rPr>
              <a:t>© 2020 Nokia</a:t>
            </a:r>
          </a:p>
        </p:txBody>
      </p:sp>
      <p:sp>
        <p:nvSpPr>
          <p:cNvPr id="12" name="Slide Number Placeholder 5">
            <a:extLst>
              <a:ext uri="{FF2B5EF4-FFF2-40B4-BE49-F238E27FC236}">
                <a16:creationId xmlns:a16="http://schemas.microsoft.com/office/drawing/2014/main" xmlns="" id="{7920C8E0-2BA3-45B9-8A9F-1B9E59157439}"/>
              </a:ext>
            </a:extLst>
          </p:cNvPr>
          <p:cNvSpPr txBox="1">
            <a:spLocks/>
          </p:cNvSpPr>
          <p:nvPr userDrawn="1"/>
        </p:nvSpPr>
        <p:spPr>
          <a:xfrm>
            <a:off x="419102" y="4816800"/>
            <a:ext cx="252000" cy="122400"/>
          </a:xfrm>
          <a:prstGeom prst="rect">
            <a:avLst/>
          </a:prstGeom>
        </p:spPr>
        <p:txBody>
          <a:bodyPr lIns="0" tIns="0" rIns="0" bIns="0" anchor="b">
            <a:spAutoFit/>
          </a:bodyPr>
          <a:lstStyle>
            <a:defPPr>
              <a:defRPr lang="en-US"/>
            </a:defPPr>
            <a:lvl1pPr marL="0" algn="l"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71245D3D-131A-47D1-B100-B33219007AD2}" type="slidenum">
              <a:rPr lang="en-US" sz="800" smtClean="0">
                <a:solidFill>
                  <a:schemeClr val="tx2"/>
                </a:solidFill>
                <a:latin typeface="Arial" panose="020B0604020202020204" pitchFamily="34" charset="0"/>
                <a:ea typeface="Nokia Pure Text Light" panose="020B0304040602060303" pitchFamily="34" charset="0"/>
                <a:cs typeface="Arial" panose="020B0604020202020204" pitchFamily="34" charset="0"/>
              </a:rPr>
              <a:pPr>
                <a:defRPr/>
              </a:pPr>
              <a:t>‹N°›</a:t>
            </a:fld>
            <a:endParaRPr lang="en-US" dirty="0">
              <a:solidFill>
                <a:schemeClr val="tx2"/>
              </a:solidFill>
              <a:latin typeface="Arial" panose="020B0604020202020204" pitchFamily="34" charset="0"/>
              <a:ea typeface="Nokia Pure Text Light" panose="020B0304040602060303" pitchFamily="34" charset="0"/>
              <a:cs typeface="Arial" panose="020B0604020202020204" pitchFamily="34" charset="0"/>
            </a:endParaRPr>
          </a:p>
        </p:txBody>
      </p:sp>
      <p:sp>
        <p:nvSpPr>
          <p:cNvPr id="15" name="Footer Placeholder 14">
            <a:extLst>
              <a:ext uri="{FF2B5EF4-FFF2-40B4-BE49-F238E27FC236}">
                <a16:creationId xmlns:a16="http://schemas.microsoft.com/office/drawing/2014/main" xmlns="" id="{141D57DB-1EB7-4DFA-9100-436A54579F68}"/>
              </a:ext>
            </a:extLst>
          </p:cNvPr>
          <p:cNvSpPr>
            <a:spLocks noGrp="1"/>
          </p:cNvSpPr>
          <p:nvPr>
            <p:ph type="ftr" sz="quarter" idx="3"/>
          </p:nvPr>
        </p:nvSpPr>
        <p:spPr>
          <a:xfrm>
            <a:off x="2304000" y="4816800"/>
            <a:ext cx="4536000" cy="122400"/>
          </a:xfrm>
          <a:prstGeom prst="rect">
            <a:avLst/>
          </a:prstGeom>
        </p:spPr>
        <p:txBody>
          <a:bodyPr vert="horz" lIns="0" tIns="0" rIns="0" bIns="0" rtlCol="0" anchor="ctr"/>
          <a:lstStyle>
            <a:lvl1pPr algn="ctr">
              <a:defRPr sz="800">
                <a:solidFill>
                  <a:schemeClr val="tx2"/>
                </a:solidFill>
                <a:latin typeface="Arial" panose="020B0604020202020204" pitchFamily="34" charset="0"/>
              </a:defRPr>
            </a:lvl1pPr>
          </a:lstStyle>
          <a:p>
            <a:r>
              <a:rPr lang="en-GB"/>
              <a:t>&lt;Document ID: change ID in footer or remove&gt; &lt;Change information classification in footer&gt;</a:t>
            </a:r>
            <a:endParaRPr lang="en-US" dirty="0"/>
          </a:p>
        </p:txBody>
      </p:sp>
      <p:pic>
        <p:nvPicPr>
          <p:cNvPr id="7" name="Picture 6">
            <a:extLst>
              <a:ext uri="{FF2B5EF4-FFF2-40B4-BE49-F238E27FC236}">
                <a16:creationId xmlns:a16="http://schemas.microsoft.com/office/drawing/2014/main" xmlns="" id="{A8C5FB64-385A-4093-B8B2-2F00FF978275}"/>
              </a:ext>
            </a:extLst>
          </p:cNvPr>
          <p:cNvPicPr>
            <a:picLocks noChangeAspect="1"/>
          </p:cNvPicPr>
          <p:nvPr userDrawn="1"/>
        </p:nvPicPr>
        <p:blipFill>
          <a:blip r:embed="rId12" cstate="print">
            <a:extLst>
              <a:ext uri="{28A0092B-C50C-407E-A947-70E740481C1C}">
                <a14:useLocalDpi xmlns:a14="http://schemas.microsoft.com/office/drawing/2010/main" xmlns="" val="0"/>
              </a:ext>
            </a:extLst>
          </a:blip>
          <a:stretch>
            <a:fillRect/>
          </a:stretch>
        </p:blipFill>
        <p:spPr>
          <a:xfrm>
            <a:off x="7877226" y="4651000"/>
            <a:ext cx="1008112" cy="424363"/>
          </a:xfrm>
          <a:prstGeom prst="rect">
            <a:avLst/>
          </a:prstGeom>
        </p:spPr>
      </p:pic>
    </p:spTree>
    <p:extLst>
      <p:ext uri="{BB962C8B-B14F-4D97-AF65-F5344CB8AC3E}">
        <p14:creationId xmlns:p14="http://schemas.microsoft.com/office/powerpoint/2010/main" xmlns="" val="4241891639"/>
      </p:ext>
    </p:extLst>
  </p:cSld>
  <p:clrMap bg1="lt1" tx1="dk1" bg2="lt2" tx2="dk2" accent1="accent1" accent2="accent2" accent3="accent3" accent4="accent4" accent5="accent5" accent6="accent6" hlink="hlink" folHlink="folHlink"/>
  <p:sldLayoutIdLst>
    <p:sldLayoutId id="2147483663" r:id="rId1"/>
    <p:sldLayoutId id="2147483685" r:id="rId2"/>
    <p:sldLayoutId id="2147483686" r:id="rId3"/>
    <p:sldLayoutId id="2147483664" r:id="rId4"/>
    <p:sldLayoutId id="2147483665" r:id="rId5"/>
    <p:sldLayoutId id="2147483666" r:id="rId6"/>
    <p:sldLayoutId id="2147483667" r:id="rId7"/>
    <p:sldLayoutId id="2147483668" r:id="rId8"/>
    <p:sldLayoutId id="2147483669" r:id="rId9"/>
    <p:sldLayoutId id="2147483670" r:id="rId10"/>
  </p:sldLayoutIdLst>
  <p:hf sldNum="0"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xmlns="" id="{935D8FD1-98D9-47C9-885D-370F1B25E0D7}"/>
              </a:ext>
            </a:extLst>
          </p:cNvPr>
          <p:cNvSpPr txBox="1"/>
          <p:nvPr userDrawn="1"/>
        </p:nvSpPr>
        <p:spPr>
          <a:xfrm>
            <a:off x="755776" y="4816800"/>
            <a:ext cx="1800000" cy="122237"/>
          </a:xfrm>
          <a:prstGeom prst="rect">
            <a:avLst/>
          </a:prstGeom>
          <a:noFill/>
        </p:spPr>
        <p:txBody>
          <a:bodyPr wrap="square" lIns="0" tIns="0" rIns="0" bIns="0" anchor="b">
            <a:spAutoFit/>
          </a:bodyPr>
          <a:lstStyle/>
          <a:p>
            <a:r>
              <a:rPr lang="en-US" sz="800" noProof="0" dirty="0">
                <a:solidFill>
                  <a:schemeClr val="tx2"/>
                </a:solidFill>
                <a:latin typeface="Arial" panose="020B0604020202020204" pitchFamily="34" charset="0"/>
                <a:ea typeface="Nokia Pure Text Light" panose="020B0304040602060303" pitchFamily="34" charset="0"/>
                <a:cs typeface="Arial" panose="020B0604020202020204" pitchFamily="34" charset="0"/>
              </a:rPr>
              <a:t>© 2020 Nokia</a:t>
            </a:r>
          </a:p>
        </p:txBody>
      </p:sp>
      <p:sp>
        <p:nvSpPr>
          <p:cNvPr id="8" name="Slide Number Placeholder 5">
            <a:extLst>
              <a:ext uri="{FF2B5EF4-FFF2-40B4-BE49-F238E27FC236}">
                <a16:creationId xmlns:a16="http://schemas.microsoft.com/office/drawing/2014/main" xmlns="" id="{DD45D477-1173-4B46-833F-F999BFE93809}"/>
              </a:ext>
            </a:extLst>
          </p:cNvPr>
          <p:cNvSpPr txBox="1">
            <a:spLocks/>
          </p:cNvSpPr>
          <p:nvPr userDrawn="1"/>
        </p:nvSpPr>
        <p:spPr>
          <a:xfrm>
            <a:off x="419102" y="4816800"/>
            <a:ext cx="252000" cy="122400"/>
          </a:xfrm>
          <a:prstGeom prst="rect">
            <a:avLst/>
          </a:prstGeom>
        </p:spPr>
        <p:txBody>
          <a:bodyPr lIns="0" tIns="0" rIns="0" bIns="0" anchor="b">
            <a:spAutoFit/>
          </a:bodyPr>
          <a:lstStyle>
            <a:defPPr>
              <a:defRPr lang="en-US"/>
            </a:defPPr>
            <a:lvl1pPr marL="0" algn="l"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71245D3D-131A-47D1-B100-B33219007AD2}" type="slidenum">
              <a:rPr lang="en-US" sz="800" noProof="0" smtClean="0">
                <a:solidFill>
                  <a:schemeClr val="tx2"/>
                </a:solidFill>
                <a:latin typeface="Arial" panose="020B0604020202020204" pitchFamily="34" charset="0"/>
                <a:ea typeface="Nokia Pure Text Light" panose="020B0304040602060303" pitchFamily="34" charset="0"/>
                <a:cs typeface="Arial" panose="020B0604020202020204" pitchFamily="34" charset="0"/>
              </a:rPr>
              <a:pPr>
                <a:defRPr/>
              </a:pPr>
              <a:t>‹N°›</a:t>
            </a:fld>
            <a:endParaRPr lang="en-US" noProof="0" dirty="0">
              <a:solidFill>
                <a:schemeClr val="tx2"/>
              </a:solidFill>
              <a:latin typeface="Arial" panose="020B0604020202020204" pitchFamily="34" charset="0"/>
              <a:ea typeface="Nokia Pure Text Light" panose="020B0304040602060303" pitchFamily="34" charset="0"/>
              <a:cs typeface="Arial" panose="020B0604020202020204" pitchFamily="34" charset="0"/>
            </a:endParaRPr>
          </a:p>
        </p:txBody>
      </p:sp>
      <p:sp>
        <p:nvSpPr>
          <p:cNvPr id="10" name="Footer Placeholder 14">
            <a:extLst>
              <a:ext uri="{FF2B5EF4-FFF2-40B4-BE49-F238E27FC236}">
                <a16:creationId xmlns:a16="http://schemas.microsoft.com/office/drawing/2014/main" xmlns="" id="{959404B3-BB5C-4406-BA99-EBCEE35F8B12}"/>
              </a:ext>
            </a:extLst>
          </p:cNvPr>
          <p:cNvSpPr>
            <a:spLocks noGrp="1"/>
          </p:cNvSpPr>
          <p:nvPr>
            <p:ph type="ftr" sz="quarter" idx="3"/>
          </p:nvPr>
        </p:nvSpPr>
        <p:spPr>
          <a:xfrm>
            <a:off x="2304000" y="4816800"/>
            <a:ext cx="4536000" cy="122400"/>
          </a:xfrm>
          <a:prstGeom prst="rect">
            <a:avLst/>
          </a:prstGeom>
        </p:spPr>
        <p:txBody>
          <a:bodyPr vert="horz" lIns="0" tIns="0" rIns="0" bIns="0" rtlCol="0" anchor="ctr"/>
          <a:lstStyle>
            <a:lvl1pPr algn="ctr">
              <a:defRPr sz="800">
                <a:solidFill>
                  <a:schemeClr val="tx2"/>
                </a:solidFill>
                <a:latin typeface="Arial" panose="020B0604020202020204" pitchFamily="34" charset="0"/>
                <a:ea typeface="Nokia Pure Text Light" panose="020B0403020202020204" pitchFamily="34" charset="0"/>
              </a:defRPr>
            </a:lvl1pPr>
          </a:lstStyle>
          <a:p>
            <a:r>
              <a:rPr lang="en-GB"/>
              <a:t>&lt;Document ID: change ID in footer or remove&gt; &lt;Change information classification in footer&gt;</a:t>
            </a:r>
            <a:endParaRPr lang="en-US" dirty="0"/>
          </a:p>
        </p:txBody>
      </p:sp>
    </p:spTree>
    <p:extLst>
      <p:ext uri="{BB962C8B-B14F-4D97-AF65-F5344CB8AC3E}">
        <p14:creationId xmlns:p14="http://schemas.microsoft.com/office/powerpoint/2010/main" xmlns="" val="1505936254"/>
      </p:ext>
    </p:extLst>
  </p:cSld>
  <p:clrMap bg1="lt1" tx1="dk1" bg2="lt2" tx2="dk2" accent1="accent1" accent2="accent2" accent3="accent3" accent4="accent4" accent5="accent5" accent6="accent6" hlink="hlink" folHlink="folHlink"/>
  <p:sldLayoutIdLst>
    <p:sldLayoutId id="2147483672" r:id="rId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xmlns="" id="{935D8FD1-98D9-47C9-885D-370F1B25E0D7}"/>
              </a:ext>
            </a:extLst>
          </p:cNvPr>
          <p:cNvSpPr txBox="1"/>
          <p:nvPr userDrawn="1"/>
        </p:nvSpPr>
        <p:spPr>
          <a:xfrm>
            <a:off x="755776" y="4816800"/>
            <a:ext cx="1800000" cy="122237"/>
          </a:xfrm>
          <a:prstGeom prst="rect">
            <a:avLst/>
          </a:prstGeom>
          <a:noFill/>
        </p:spPr>
        <p:txBody>
          <a:bodyPr wrap="square" lIns="0" tIns="0" rIns="0" bIns="0" anchor="b">
            <a:spAutoFit/>
          </a:bodyPr>
          <a:lstStyle/>
          <a:p>
            <a:r>
              <a:rPr lang="en-US" sz="800" noProof="0" dirty="0">
                <a:solidFill>
                  <a:schemeClr val="bg1"/>
                </a:solidFill>
                <a:latin typeface="Arial" panose="020B0604020202020204" pitchFamily="34" charset="0"/>
                <a:ea typeface="Nokia Pure Text Light" panose="020B0304040602060303" pitchFamily="34" charset="0"/>
                <a:cs typeface="Arial" panose="020B0604020202020204" pitchFamily="34" charset="0"/>
              </a:rPr>
              <a:t>© 2020 Nokia</a:t>
            </a:r>
          </a:p>
        </p:txBody>
      </p:sp>
      <p:sp>
        <p:nvSpPr>
          <p:cNvPr id="8" name="Slide Number Placeholder 5">
            <a:extLst>
              <a:ext uri="{FF2B5EF4-FFF2-40B4-BE49-F238E27FC236}">
                <a16:creationId xmlns:a16="http://schemas.microsoft.com/office/drawing/2014/main" xmlns="" id="{DD45D477-1173-4B46-833F-F999BFE93809}"/>
              </a:ext>
            </a:extLst>
          </p:cNvPr>
          <p:cNvSpPr txBox="1">
            <a:spLocks/>
          </p:cNvSpPr>
          <p:nvPr userDrawn="1"/>
        </p:nvSpPr>
        <p:spPr>
          <a:xfrm>
            <a:off x="419102" y="4816800"/>
            <a:ext cx="252000" cy="122400"/>
          </a:xfrm>
          <a:prstGeom prst="rect">
            <a:avLst/>
          </a:prstGeom>
        </p:spPr>
        <p:txBody>
          <a:bodyPr lIns="0" tIns="0" rIns="0" bIns="0" anchor="b">
            <a:spAutoFit/>
          </a:bodyPr>
          <a:lstStyle>
            <a:defPPr>
              <a:defRPr lang="en-US"/>
            </a:defPPr>
            <a:lvl1pPr marL="0" algn="l"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71245D3D-131A-47D1-B100-B33219007AD2}" type="slidenum">
              <a:rPr lang="en-US" sz="800" noProof="0" smtClean="0">
                <a:solidFill>
                  <a:schemeClr val="bg1"/>
                </a:solidFill>
                <a:latin typeface="Arial" panose="020B0604020202020204" pitchFamily="34" charset="0"/>
                <a:ea typeface="Nokia Pure Text Light" panose="020B0304040602060303" pitchFamily="34" charset="0"/>
                <a:cs typeface="Arial" panose="020B0604020202020204" pitchFamily="34" charset="0"/>
              </a:rPr>
              <a:pPr>
                <a:defRPr/>
              </a:pPr>
              <a:t>‹N°›</a:t>
            </a:fld>
            <a:endParaRPr lang="en-US" noProof="0" dirty="0">
              <a:solidFill>
                <a:schemeClr val="bg1"/>
              </a:solidFill>
              <a:latin typeface="Arial" panose="020B0604020202020204" pitchFamily="34" charset="0"/>
              <a:ea typeface="Nokia Pure Text Light" panose="020B0304040602060303" pitchFamily="34" charset="0"/>
              <a:cs typeface="Arial" panose="020B0604020202020204" pitchFamily="34" charset="0"/>
            </a:endParaRPr>
          </a:p>
        </p:txBody>
      </p:sp>
      <p:sp>
        <p:nvSpPr>
          <p:cNvPr id="5" name="Footer Placeholder 14">
            <a:extLst>
              <a:ext uri="{FF2B5EF4-FFF2-40B4-BE49-F238E27FC236}">
                <a16:creationId xmlns:a16="http://schemas.microsoft.com/office/drawing/2014/main" xmlns="" id="{9EA08E70-E40A-4C76-ADD7-CA63C95746CA}"/>
              </a:ext>
            </a:extLst>
          </p:cNvPr>
          <p:cNvSpPr>
            <a:spLocks noGrp="1"/>
          </p:cNvSpPr>
          <p:nvPr>
            <p:ph type="ftr" sz="quarter" idx="3"/>
          </p:nvPr>
        </p:nvSpPr>
        <p:spPr>
          <a:xfrm>
            <a:off x="2304000" y="4816800"/>
            <a:ext cx="4536000" cy="122400"/>
          </a:xfrm>
          <a:prstGeom prst="rect">
            <a:avLst/>
          </a:prstGeom>
        </p:spPr>
        <p:txBody>
          <a:bodyPr vert="horz" lIns="0" tIns="0" rIns="0" bIns="0" rtlCol="0" anchor="ctr"/>
          <a:lstStyle>
            <a:lvl1pPr algn="ctr">
              <a:defRPr sz="800">
                <a:solidFill>
                  <a:schemeClr val="bg1"/>
                </a:solidFill>
                <a:latin typeface="Arial" panose="020B0604020202020204" pitchFamily="34" charset="0"/>
                <a:ea typeface="Nokia Pure Text Light" panose="020B0403020202020204" pitchFamily="34" charset="0"/>
              </a:defRPr>
            </a:lvl1pPr>
          </a:lstStyle>
          <a:p>
            <a:r>
              <a:rPr lang="en-GB"/>
              <a:t>&lt;Document ID: change ID in footer or remove&gt; &lt;Change information classification in footer&gt;</a:t>
            </a:r>
            <a:endParaRPr lang="en-US" dirty="0"/>
          </a:p>
        </p:txBody>
      </p:sp>
    </p:spTree>
    <p:extLst>
      <p:ext uri="{BB962C8B-B14F-4D97-AF65-F5344CB8AC3E}">
        <p14:creationId xmlns:p14="http://schemas.microsoft.com/office/powerpoint/2010/main" xmlns="" val="1928352381"/>
      </p:ext>
    </p:extLst>
  </p:cSld>
  <p:clrMap bg1="lt1" tx1="dk1" bg2="lt2" tx2="dk2" accent1="accent1" accent2="accent2" accent3="accent3" accent4="accent4" accent5="accent5" accent6="accent6" hlink="hlink" folHlink="folHlink"/>
  <p:sldLayoutIdLst>
    <p:sldLayoutId id="2147483674" r:id="rId1"/>
    <p:sldLayoutId id="2147483675" r:id="rId2"/>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5C76398D-C6B9-4EAD-A887-41ECEA7F3017}"/>
              </a:ext>
            </a:extLst>
          </p:cNvPr>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3289180" y="2031750"/>
            <a:ext cx="2565641" cy="1080000"/>
          </a:xfrm>
          <a:prstGeom prst="rect">
            <a:avLst/>
          </a:prstGeom>
        </p:spPr>
      </p:pic>
    </p:spTree>
    <p:extLst>
      <p:ext uri="{BB962C8B-B14F-4D97-AF65-F5344CB8AC3E}">
        <p14:creationId xmlns:p14="http://schemas.microsoft.com/office/powerpoint/2010/main" xmlns="" val="3644516792"/>
      </p:ext>
    </p:extLst>
  </p:cSld>
  <p:clrMap bg1="lt1" tx1="dk1" bg2="lt2" tx2="dk2" accent1="accent1" accent2="accent2" accent3="accent3" accent4="accent4" accent5="accent5" accent6="accent6" hlink="hlink" folHlink="folHlink"/>
  <p:sldLayoutIdLst>
    <p:sldLayoutId id="2147483677" r:id="rId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DBC1C3A2-73EF-4E4E-97C2-1C446243E836}"/>
              </a:ext>
            </a:extLst>
          </p:cNvPr>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3289180" y="2031750"/>
            <a:ext cx="2565641" cy="1080000"/>
          </a:xfrm>
          <a:prstGeom prst="rect">
            <a:avLst/>
          </a:prstGeom>
        </p:spPr>
      </p:pic>
    </p:spTree>
    <p:extLst>
      <p:ext uri="{BB962C8B-B14F-4D97-AF65-F5344CB8AC3E}">
        <p14:creationId xmlns:p14="http://schemas.microsoft.com/office/powerpoint/2010/main" xmlns="" val="1710388094"/>
      </p:ext>
    </p:extLst>
  </p:cSld>
  <p:clrMap bg1="lt1" tx1="dk1" bg2="lt2" tx2="dk2" accent1="accent1" accent2="accent2" accent3="accent3" accent4="accent4" accent5="accent5" accent6="accent6" hlink="hlink" folHlink="folHlink"/>
  <p:sldLayoutIdLst>
    <p:sldLayoutId id="2147483679" r:id="rId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xmlns="" id="{935D8FD1-98D9-47C9-885D-370F1B25E0D7}"/>
              </a:ext>
            </a:extLst>
          </p:cNvPr>
          <p:cNvSpPr txBox="1"/>
          <p:nvPr userDrawn="1"/>
        </p:nvSpPr>
        <p:spPr>
          <a:xfrm>
            <a:off x="755776" y="4816800"/>
            <a:ext cx="1800000" cy="122237"/>
          </a:xfrm>
          <a:prstGeom prst="rect">
            <a:avLst/>
          </a:prstGeom>
          <a:noFill/>
        </p:spPr>
        <p:txBody>
          <a:bodyPr wrap="square" lIns="0" tIns="0" rIns="0" bIns="0" anchor="b">
            <a:spAutoFit/>
          </a:bodyPr>
          <a:lstStyle/>
          <a:p>
            <a:r>
              <a:rPr lang="en-US" sz="800" noProof="0" dirty="0">
                <a:solidFill>
                  <a:schemeClr val="bg1"/>
                </a:solidFill>
                <a:latin typeface="Arial" panose="020B0604020202020204" pitchFamily="34" charset="0"/>
                <a:ea typeface="Nokia Pure Text Light" panose="020B0304040602060303" pitchFamily="34" charset="0"/>
                <a:cs typeface="Arial" panose="020B0604020202020204" pitchFamily="34" charset="0"/>
              </a:rPr>
              <a:t>© 2020 Nokia</a:t>
            </a:r>
          </a:p>
        </p:txBody>
      </p:sp>
      <p:sp>
        <p:nvSpPr>
          <p:cNvPr id="8" name="Slide Number Placeholder 5">
            <a:extLst>
              <a:ext uri="{FF2B5EF4-FFF2-40B4-BE49-F238E27FC236}">
                <a16:creationId xmlns:a16="http://schemas.microsoft.com/office/drawing/2014/main" xmlns="" id="{DD45D477-1173-4B46-833F-F999BFE93809}"/>
              </a:ext>
            </a:extLst>
          </p:cNvPr>
          <p:cNvSpPr txBox="1">
            <a:spLocks/>
          </p:cNvSpPr>
          <p:nvPr userDrawn="1"/>
        </p:nvSpPr>
        <p:spPr>
          <a:xfrm>
            <a:off x="419102" y="4816800"/>
            <a:ext cx="252000" cy="122400"/>
          </a:xfrm>
          <a:prstGeom prst="rect">
            <a:avLst/>
          </a:prstGeom>
        </p:spPr>
        <p:txBody>
          <a:bodyPr lIns="0" tIns="0" rIns="0" bIns="0" anchor="b">
            <a:spAutoFit/>
          </a:bodyPr>
          <a:lstStyle>
            <a:defPPr>
              <a:defRPr lang="en-US"/>
            </a:defPPr>
            <a:lvl1pPr marL="0" algn="l"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71245D3D-131A-47D1-B100-B33219007AD2}" type="slidenum">
              <a:rPr lang="en-US" sz="800" noProof="0" smtClean="0">
                <a:solidFill>
                  <a:schemeClr val="bg1"/>
                </a:solidFill>
                <a:latin typeface="Arial" panose="020B0604020202020204" pitchFamily="34" charset="0"/>
                <a:ea typeface="Nokia Pure Text Light" panose="020B0304040602060303" pitchFamily="34" charset="0"/>
                <a:cs typeface="Arial" panose="020B0604020202020204" pitchFamily="34" charset="0"/>
              </a:rPr>
              <a:pPr>
                <a:defRPr/>
              </a:pPr>
              <a:t>‹N°›</a:t>
            </a:fld>
            <a:endParaRPr lang="en-US" noProof="0" dirty="0">
              <a:solidFill>
                <a:schemeClr val="bg1"/>
              </a:solidFill>
              <a:latin typeface="Arial" panose="020B0604020202020204" pitchFamily="34" charset="0"/>
              <a:ea typeface="Nokia Pure Text Light" panose="020B0304040602060303" pitchFamily="34" charset="0"/>
              <a:cs typeface="Arial" panose="020B0604020202020204" pitchFamily="34" charset="0"/>
            </a:endParaRPr>
          </a:p>
        </p:txBody>
      </p:sp>
      <p:sp>
        <p:nvSpPr>
          <p:cNvPr id="3" name="Footer Placeholder 2">
            <a:extLst>
              <a:ext uri="{FF2B5EF4-FFF2-40B4-BE49-F238E27FC236}">
                <a16:creationId xmlns:a16="http://schemas.microsoft.com/office/drawing/2014/main" xmlns="" id="{D3E74C75-1C44-4A6F-9F21-72B5E3ACCBC5}"/>
              </a:ext>
            </a:extLst>
          </p:cNvPr>
          <p:cNvSpPr>
            <a:spLocks noGrp="1"/>
          </p:cNvSpPr>
          <p:nvPr>
            <p:ph type="ftr" sz="quarter" idx="3"/>
          </p:nvPr>
        </p:nvSpPr>
        <p:spPr>
          <a:xfrm>
            <a:off x="2304000" y="4816800"/>
            <a:ext cx="4536000" cy="122400"/>
          </a:xfrm>
          <a:prstGeom prst="rect">
            <a:avLst/>
          </a:prstGeom>
        </p:spPr>
        <p:txBody>
          <a:bodyPr vert="horz" lIns="0" tIns="0" rIns="0" bIns="0" rtlCol="0" anchor="ctr"/>
          <a:lstStyle>
            <a:lvl1pPr algn="ctr">
              <a:defRPr sz="800">
                <a:solidFill>
                  <a:schemeClr val="bg1"/>
                </a:solidFill>
                <a:latin typeface="Arial" panose="020B0604020202020204" pitchFamily="34" charset="0"/>
                <a:ea typeface="Nokia Pure Text Light" panose="020B0403020202020204" pitchFamily="34" charset="0"/>
              </a:defRPr>
            </a:lvl1pPr>
          </a:lstStyle>
          <a:p>
            <a:r>
              <a:rPr lang="en-GB"/>
              <a:t>&lt;Document ID: change ID in footer or remove&gt; &lt;Change information classification in footer&gt;</a:t>
            </a:r>
            <a:endParaRPr lang="en-US" dirty="0"/>
          </a:p>
        </p:txBody>
      </p:sp>
      <p:pic>
        <p:nvPicPr>
          <p:cNvPr id="9" name="Picture 8">
            <a:extLst>
              <a:ext uri="{FF2B5EF4-FFF2-40B4-BE49-F238E27FC236}">
                <a16:creationId xmlns:a16="http://schemas.microsoft.com/office/drawing/2014/main" xmlns="" id="{4538F1B2-3B70-46D3-B6FC-0199A17FB72D}"/>
              </a:ext>
            </a:extLst>
          </p:cNvPr>
          <p:cNvPicPr>
            <a:picLocks noChangeAspect="1"/>
          </p:cNvPicPr>
          <p:nvPr userDrawn="1"/>
        </p:nvPicPr>
        <p:blipFill>
          <a:blip r:embed="rId5" cstate="print">
            <a:extLst>
              <a:ext uri="{28A0092B-C50C-407E-A947-70E740481C1C}">
                <a14:useLocalDpi xmlns:a14="http://schemas.microsoft.com/office/drawing/2010/main" xmlns="" val="0"/>
              </a:ext>
            </a:extLst>
          </a:blip>
          <a:stretch>
            <a:fillRect/>
          </a:stretch>
        </p:blipFill>
        <p:spPr>
          <a:xfrm>
            <a:off x="7875813" y="4648933"/>
            <a:ext cx="1009152" cy="424800"/>
          </a:xfrm>
          <a:prstGeom prst="rect">
            <a:avLst/>
          </a:prstGeom>
        </p:spPr>
      </p:pic>
    </p:spTree>
    <p:extLst>
      <p:ext uri="{BB962C8B-B14F-4D97-AF65-F5344CB8AC3E}">
        <p14:creationId xmlns:p14="http://schemas.microsoft.com/office/powerpoint/2010/main" xmlns="" val="870286614"/>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673AE4A4-F521-4B46-BB77-BDFFF6278B02}"/>
              </a:ext>
            </a:extLst>
          </p:cNvPr>
          <p:cNvSpPr>
            <a:spLocks noGrp="1"/>
          </p:cNvSpPr>
          <p:nvPr>
            <p:ph type="body" sz="quarter" idx="11"/>
          </p:nvPr>
        </p:nvSpPr>
        <p:spPr>
          <a:xfrm>
            <a:off x="367199" y="905824"/>
            <a:ext cx="8776801" cy="1980000"/>
          </a:xfrm>
        </p:spPr>
        <p:txBody>
          <a:bodyPr/>
          <a:lstStyle/>
          <a:p>
            <a:endParaRPr lang="en-US" sz="4000" dirty="0"/>
          </a:p>
          <a:p>
            <a:r>
              <a:rPr lang="en-GB" sz="5400" dirty="0"/>
              <a:t>Design of algorithms for the production of training data</a:t>
            </a:r>
            <a:endParaRPr lang="en-US" sz="4000" dirty="0"/>
          </a:p>
        </p:txBody>
      </p:sp>
      <p:sp>
        <p:nvSpPr>
          <p:cNvPr id="3" name="Text Placeholder 2">
            <a:extLst>
              <a:ext uri="{FF2B5EF4-FFF2-40B4-BE49-F238E27FC236}">
                <a16:creationId xmlns:a16="http://schemas.microsoft.com/office/drawing/2014/main" xmlns="" id="{A4E748F3-52F3-4227-86AD-9C50826A6263}"/>
              </a:ext>
            </a:extLst>
          </p:cNvPr>
          <p:cNvSpPr>
            <a:spLocks noGrp="1"/>
          </p:cNvSpPr>
          <p:nvPr>
            <p:ph type="body" sz="quarter" idx="12"/>
          </p:nvPr>
        </p:nvSpPr>
        <p:spPr/>
        <p:txBody>
          <a:bodyPr/>
          <a:lstStyle/>
          <a:p>
            <a:pPr>
              <a:lnSpc>
                <a:spcPct val="100000"/>
              </a:lnSpc>
            </a:pPr>
            <a:r>
              <a:rPr lang="en-US" dirty="0"/>
              <a:t>LINCS Reading Group</a:t>
            </a:r>
          </a:p>
          <a:p>
            <a:pPr lvl="0">
              <a:lnSpc>
                <a:spcPct val="100000"/>
              </a:lnSpc>
            </a:pPr>
            <a:r>
              <a:rPr lang="en-US" dirty="0" err="1"/>
              <a:t>Élie</a:t>
            </a:r>
            <a:r>
              <a:rPr lang="en-US" dirty="0"/>
              <a:t> de </a:t>
            </a:r>
            <a:r>
              <a:rPr lang="en-US" dirty="0" err="1"/>
              <a:t>Panafieu</a:t>
            </a:r>
            <a:r>
              <a:rPr lang="en-US" dirty="0"/>
              <a:t>, Quentin Lutz, Alex Scott and Maya Stein</a:t>
            </a:r>
          </a:p>
          <a:p>
            <a:pPr lvl="0">
              <a:lnSpc>
                <a:spcPct val="100000"/>
              </a:lnSpc>
            </a:pPr>
            <a:r>
              <a:rPr lang="en-US" dirty="0"/>
              <a:t>02-09-2020</a:t>
            </a:r>
          </a:p>
        </p:txBody>
      </p:sp>
    </p:spTree>
    <p:extLst>
      <p:ext uri="{BB962C8B-B14F-4D97-AF65-F5344CB8AC3E}">
        <p14:creationId xmlns:p14="http://schemas.microsoft.com/office/powerpoint/2010/main" xmlns="" val="21651695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2577D383-C61A-014F-9C7B-7C0A33E3B08D}"/>
              </a:ext>
            </a:extLst>
          </p:cNvPr>
          <p:cNvSpPr/>
          <p:nvPr/>
        </p:nvSpPr>
        <p:spPr>
          <a:xfrm>
            <a:off x="824459" y="1461541"/>
            <a:ext cx="1791325" cy="2585803"/>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r>
              <a:rPr lang="x-none" sz="1200" dirty="0"/>
              <a:t>Cluster 1</a:t>
            </a:r>
          </a:p>
        </p:txBody>
      </p:sp>
      <p:cxnSp>
        <p:nvCxnSpPr>
          <p:cNvPr id="16" name="Straight Connector 15">
            <a:extLst>
              <a:ext uri="{FF2B5EF4-FFF2-40B4-BE49-F238E27FC236}">
                <a16:creationId xmlns:a16="http://schemas.microsoft.com/office/drawing/2014/main" xmlns="" id="{15BB44C0-D2D2-124A-86DB-11D7D477B969}"/>
              </a:ext>
            </a:extLst>
          </p:cNvPr>
          <p:cNvCxnSpPr>
            <a:cxnSpLocks/>
          </p:cNvCxnSpPr>
          <p:nvPr/>
        </p:nvCxnSpPr>
        <p:spPr>
          <a:xfrm>
            <a:off x="2352688" y="2061148"/>
            <a:ext cx="1634696" cy="779488"/>
          </a:xfrm>
          <a:prstGeom prst="line">
            <a:avLst/>
          </a:prstGeom>
          <a:ln w="5715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8" name="Text Placeholder 3">
            <a:extLst>
              <a:ext uri="{FF2B5EF4-FFF2-40B4-BE49-F238E27FC236}">
                <a16:creationId xmlns:a16="http://schemas.microsoft.com/office/drawing/2014/main" xmlns="" id="{9E5A03B2-C51F-7F4A-A3D5-2B3CCB0C7271}"/>
              </a:ext>
            </a:extLst>
          </p:cNvPr>
          <p:cNvSpPr txBox="1">
            <a:spLocks/>
          </p:cNvSpPr>
          <p:nvPr/>
        </p:nvSpPr>
        <p:spPr>
          <a:xfrm>
            <a:off x="417600" y="900000"/>
            <a:ext cx="7887225" cy="3772939"/>
          </a:xfrm>
          <a:prstGeom prst="rect">
            <a:avLst/>
          </a:prstGeom>
        </p:spPr>
        <p:txBody>
          <a:bodyPr lIns="0" tIns="0" rIns="0" bIns="0">
            <a:normAutofit/>
          </a:bodyPr>
          <a:lstStyle>
            <a:lvl1pPr marL="0" indent="0" algn="l" defTabSz="914400" rtl="0" eaLnBrk="1" latinLnBrk="0" hangingPunct="1">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30400" indent="0" algn="l" defTabSz="914400" rtl="0" eaLnBrk="1" latinLnBrk="0" hangingPunct="1">
              <a:spcBef>
                <a:spcPts val="0"/>
              </a:spcBef>
              <a:spcAft>
                <a:spcPts val="600"/>
              </a:spcAft>
              <a:buFont typeface="Arial" panose="020B0604020202020204" pitchFamily="34" charset="0"/>
              <a:buNone/>
              <a:defRPr sz="1400" kern="1200">
                <a:solidFill>
                  <a:schemeClr val="tx2"/>
                </a:solidFill>
                <a:latin typeface="+mn-lt"/>
                <a:ea typeface="+mn-ea"/>
                <a:cs typeface="+mn-cs"/>
              </a:defRPr>
            </a:lvl2pPr>
            <a:lvl3pPr marL="462600" indent="0" algn="l" defTabSz="914400" rtl="0" eaLnBrk="1" latinLnBrk="0" hangingPunct="1">
              <a:spcBef>
                <a:spcPts val="0"/>
              </a:spcBef>
              <a:spcAft>
                <a:spcPts val="600"/>
              </a:spcAft>
              <a:buFont typeface="Arial" panose="020B0604020202020204" pitchFamily="34" charset="0"/>
              <a:buNone/>
              <a:defRPr sz="1200" kern="1200">
                <a:solidFill>
                  <a:schemeClr val="tx2"/>
                </a:solidFill>
                <a:latin typeface="+mn-lt"/>
                <a:ea typeface="+mn-ea"/>
                <a:cs typeface="+mn-cs"/>
              </a:defRPr>
            </a:lvl3pPr>
            <a:lvl4pPr marL="693000" indent="0" algn="l" defTabSz="914400" rtl="0" eaLnBrk="1" latinLnBrk="0" hangingPunct="1">
              <a:spcBef>
                <a:spcPts val="0"/>
              </a:spcBef>
              <a:spcAft>
                <a:spcPts val="600"/>
              </a:spcAft>
              <a:buFont typeface="Arial" panose="020B0604020202020204" pitchFamily="34" charset="0"/>
              <a:buNone/>
              <a:defRPr sz="1000" kern="1200">
                <a:solidFill>
                  <a:schemeClr val="tx2"/>
                </a:solidFill>
                <a:latin typeface="+mn-lt"/>
                <a:ea typeface="+mn-ea"/>
                <a:cs typeface="+mn-cs"/>
              </a:defRPr>
            </a:lvl4pPr>
            <a:lvl5pPr marL="923400" indent="0" algn="l" defTabSz="914400" rtl="0" eaLnBrk="1" latinLnBrk="0" hangingPunct="1">
              <a:spcBef>
                <a:spcPts val="0"/>
              </a:spcBef>
              <a:spcAft>
                <a:spcPts val="600"/>
              </a:spcAft>
              <a:buFont typeface="Arial" panose="020B0604020202020204" pitchFamily="34" charset="0"/>
              <a:buNone/>
              <a:defRPr sz="800" kern="1200">
                <a:solidFill>
                  <a:schemeClr val="tx2"/>
                </a:solidFill>
                <a:latin typeface="+mn-lt"/>
                <a:ea typeface="+mn-ea"/>
                <a:cs typeface="+mn-cs"/>
              </a:defRPr>
            </a:lvl5pPr>
            <a:lvl6pPr marL="1382400" indent="-228600" algn="l" defTabSz="914400" rtl="0" eaLnBrk="1" latinLnBrk="0" hangingPunct="1">
              <a:spcBef>
                <a:spcPts val="0"/>
              </a:spcBef>
              <a:spcAft>
                <a:spcPts val="600"/>
              </a:spcAft>
              <a:buFont typeface="Nokia Pure Text" panose="020B0503020202020204" pitchFamily="34" charset="0"/>
              <a:buChar char="‒"/>
              <a:defRPr sz="800" kern="1200" baseline="0">
                <a:solidFill>
                  <a:schemeClr val="tx2"/>
                </a:solidFill>
                <a:latin typeface="+mn-lt"/>
                <a:ea typeface="+mn-ea"/>
                <a:cs typeface="+mn-cs"/>
              </a:defRPr>
            </a:lvl6pPr>
            <a:lvl7pPr marL="1612800" indent="-228600" algn="l" defTabSz="914400" rtl="0" eaLnBrk="1" latinLnBrk="0" hangingPunct="1">
              <a:spcBef>
                <a:spcPts val="0"/>
              </a:spcBef>
              <a:spcAft>
                <a:spcPts val="600"/>
              </a:spcAft>
              <a:buFont typeface="Arial" panose="020B0604020202020204" pitchFamily="34" charset="0"/>
              <a:buChar char="•"/>
              <a:defRPr sz="700" kern="1200">
                <a:solidFill>
                  <a:schemeClr val="tx2"/>
                </a:solidFill>
                <a:latin typeface="+mn-lt"/>
                <a:ea typeface="+mn-ea"/>
                <a:cs typeface="+mn-cs"/>
              </a:defRPr>
            </a:lvl7pPr>
            <a:lvl8pPr marL="1843200" indent="-228600" algn="l" defTabSz="914400" rtl="0" eaLnBrk="1" latinLnBrk="0" hangingPunct="1">
              <a:spcBef>
                <a:spcPts val="0"/>
              </a:spcBef>
              <a:spcAft>
                <a:spcPts val="600"/>
              </a:spcAft>
              <a:buFont typeface="Arial" panose="020B0604020202020204" pitchFamily="34" charset="0"/>
              <a:buChar char="•"/>
              <a:defRPr sz="600" kern="1200">
                <a:solidFill>
                  <a:schemeClr val="tx2"/>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1135"/>
                </a:solidFill>
                <a:effectLst/>
                <a:uLnTx/>
                <a:uFillTx/>
                <a:latin typeface="Nokia Pure Text Light"/>
                <a:ea typeface="+mn-ea"/>
                <a:cs typeface="+mn-cs"/>
              </a:rPr>
              <a:t>Knowing clusters makes it possible to infer some of the links:</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p:txBody>
      </p:sp>
      <p:sp>
        <p:nvSpPr>
          <p:cNvPr id="2" name="Text Placeholder 1">
            <a:extLst>
              <a:ext uri="{FF2B5EF4-FFF2-40B4-BE49-F238E27FC236}">
                <a16:creationId xmlns:a16="http://schemas.microsoft.com/office/drawing/2014/main" xmlns="" id="{83073941-BF27-4458-B869-27824D7DA072}"/>
              </a:ext>
            </a:extLst>
          </p:cNvPr>
          <p:cNvSpPr>
            <a:spLocks noGrp="1"/>
          </p:cNvSpPr>
          <p:nvPr>
            <p:ph type="body" sz="quarter" idx="11"/>
          </p:nvPr>
        </p:nvSpPr>
        <p:spPr>
          <a:prstGeom prst="rect">
            <a:avLst/>
          </a:prstGeom>
        </p:spPr>
        <p:txBody>
          <a:bodyPr/>
          <a:lstStyle/>
          <a:p>
            <a:r>
              <a:rPr lang="en-GB" dirty="0"/>
              <a:t>Construction</a:t>
            </a:r>
            <a:endParaRPr lang="en-US" dirty="0"/>
          </a:p>
        </p:txBody>
      </p:sp>
      <p:sp>
        <p:nvSpPr>
          <p:cNvPr id="3" name="Text Placeholder 2">
            <a:extLst>
              <a:ext uri="{FF2B5EF4-FFF2-40B4-BE49-F238E27FC236}">
                <a16:creationId xmlns:a16="http://schemas.microsoft.com/office/drawing/2014/main" xmlns="" id="{201DE4D2-1F1D-41E8-8FF1-FF68DB8D658F}"/>
              </a:ext>
            </a:extLst>
          </p:cNvPr>
          <p:cNvSpPr>
            <a:spLocks noGrp="1"/>
          </p:cNvSpPr>
          <p:nvPr>
            <p:ph type="body" sz="quarter" idx="12"/>
          </p:nvPr>
        </p:nvSpPr>
        <p:spPr>
          <a:xfrm>
            <a:off x="417600" y="280800"/>
            <a:ext cx="8308800" cy="309600"/>
          </a:xfrm>
          <a:prstGeom prst="rect">
            <a:avLst/>
          </a:prstGeom>
        </p:spPr>
        <p:txBody>
          <a:bodyPr/>
          <a:lstStyle/>
          <a:p>
            <a:r>
              <a:rPr lang="en-GB" dirty="0"/>
              <a:t>Graph formalism</a:t>
            </a:r>
            <a:endParaRPr lang="en-US" dirty="0"/>
          </a:p>
        </p:txBody>
      </p:sp>
      <p:sp>
        <p:nvSpPr>
          <p:cNvPr id="5" name="Rectangle 4">
            <a:extLst>
              <a:ext uri="{FF2B5EF4-FFF2-40B4-BE49-F238E27FC236}">
                <a16:creationId xmlns:a16="http://schemas.microsoft.com/office/drawing/2014/main" xmlns="" id="{01B48173-AD9D-F543-ABDA-2D17E1730C95}"/>
              </a:ext>
            </a:extLst>
          </p:cNvPr>
          <p:cNvSpPr/>
          <p:nvPr/>
        </p:nvSpPr>
        <p:spPr>
          <a:xfrm>
            <a:off x="1054043" y="3177754"/>
            <a:ext cx="1335974" cy="68876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Audio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is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not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working</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on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my</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computer.</a:t>
            </a:r>
          </a:p>
        </p:txBody>
      </p:sp>
      <p:cxnSp>
        <p:nvCxnSpPr>
          <p:cNvPr id="7" name="Straight Connector 6">
            <a:extLst>
              <a:ext uri="{FF2B5EF4-FFF2-40B4-BE49-F238E27FC236}">
                <a16:creationId xmlns:a16="http://schemas.microsoft.com/office/drawing/2014/main" xmlns="" id="{CC275045-6752-4641-B7AA-0F66C2D4623B}"/>
              </a:ext>
            </a:extLst>
          </p:cNvPr>
          <p:cNvCxnSpPr>
            <a:cxnSpLocks/>
            <a:endCxn id="5" idx="0"/>
          </p:cNvCxnSpPr>
          <p:nvPr/>
        </p:nvCxnSpPr>
        <p:spPr>
          <a:xfrm>
            <a:off x="1722030" y="2371338"/>
            <a:ext cx="0" cy="806416"/>
          </a:xfrm>
          <a:prstGeom prst="line">
            <a:avLst/>
          </a:prstGeom>
          <a:ln w="57150">
            <a:solidFill>
              <a:srgbClr val="00B050"/>
            </a:solidFill>
            <a:prstDash val="solid"/>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xmlns="" id="{5139778D-E123-EB45-AD7B-478A5A41C3AC}"/>
              </a:ext>
            </a:extLst>
          </p:cNvPr>
          <p:cNvSpPr/>
          <p:nvPr/>
        </p:nvSpPr>
        <p:spPr>
          <a:xfrm>
            <a:off x="964150" y="1878411"/>
            <a:ext cx="1515761" cy="4929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My</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sound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has been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disabled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sp>
        <p:nvSpPr>
          <p:cNvPr id="12" name="Rectangle 11">
            <a:extLst>
              <a:ext uri="{FF2B5EF4-FFF2-40B4-BE49-F238E27FC236}">
                <a16:creationId xmlns:a16="http://schemas.microsoft.com/office/drawing/2014/main" xmlns="" id="{59A0882F-2436-B541-9CA5-B7A55E2447A2}"/>
              </a:ext>
            </a:extLst>
          </p:cNvPr>
          <p:cNvSpPr/>
          <p:nvPr/>
        </p:nvSpPr>
        <p:spPr>
          <a:xfrm>
            <a:off x="6361799" y="1983947"/>
            <a:ext cx="1564576" cy="49292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I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can’t</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access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my</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mailbox</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sp>
        <p:nvSpPr>
          <p:cNvPr id="13" name="Rectangle 12">
            <a:extLst>
              <a:ext uri="{FF2B5EF4-FFF2-40B4-BE49-F238E27FC236}">
                <a16:creationId xmlns:a16="http://schemas.microsoft.com/office/drawing/2014/main" xmlns="" id="{CA04B221-27DF-3B49-B324-2F09889CD55E}"/>
              </a:ext>
            </a:extLst>
          </p:cNvPr>
          <p:cNvSpPr/>
          <p:nvPr/>
        </p:nvSpPr>
        <p:spPr>
          <a:xfrm>
            <a:off x="6361799" y="3405241"/>
            <a:ext cx="1564576" cy="339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Outlook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is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broken</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sp>
        <p:nvSpPr>
          <p:cNvPr id="15" name="Rectangle 14">
            <a:extLst>
              <a:ext uri="{FF2B5EF4-FFF2-40B4-BE49-F238E27FC236}">
                <a16:creationId xmlns:a16="http://schemas.microsoft.com/office/drawing/2014/main" xmlns="" id="{223C0670-5648-F74A-91C9-206C9C0C8994}"/>
              </a:ext>
            </a:extLst>
          </p:cNvPr>
          <p:cNvSpPr/>
          <p:nvPr/>
        </p:nvSpPr>
        <p:spPr>
          <a:xfrm>
            <a:off x="3786241" y="2347444"/>
            <a:ext cx="1564576" cy="81399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Pressing the power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button</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results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in a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loud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screeching</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sound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sp>
        <p:nvSpPr>
          <p:cNvPr id="14" name="Left-right Arrow 13">
            <a:extLst>
              <a:ext uri="{FF2B5EF4-FFF2-40B4-BE49-F238E27FC236}">
                <a16:creationId xmlns:a16="http://schemas.microsoft.com/office/drawing/2014/main" xmlns="" id="{E7A92693-8FB1-814F-ABAC-67B95FDE4409}"/>
              </a:ext>
            </a:extLst>
          </p:cNvPr>
          <p:cNvSpPr/>
          <p:nvPr/>
        </p:nvSpPr>
        <p:spPr>
          <a:xfrm>
            <a:off x="3388911" y="4496050"/>
            <a:ext cx="794660" cy="316669"/>
          </a:xfrm>
          <a:prstGeom prst="lef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7" name="Oval 16">
            <a:extLst>
              <a:ext uri="{FF2B5EF4-FFF2-40B4-BE49-F238E27FC236}">
                <a16:creationId xmlns:a16="http://schemas.microsoft.com/office/drawing/2014/main" xmlns="" id="{9CA19995-D120-444D-BF44-8017894CC367}"/>
              </a:ext>
            </a:extLst>
          </p:cNvPr>
          <p:cNvSpPr/>
          <p:nvPr/>
        </p:nvSpPr>
        <p:spPr>
          <a:xfrm>
            <a:off x="4411433" y="456289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8" name="Oval 17">
            <a:extLst>
              <a:ext uri="{FF2B5EF4-FFF2-40B4-BE49-F238E27FC236}">
                <a16:creationId xmlns:a16="http://schemas.microsoft.com/office/drawing/2014/main" xmlns="" id="{C7D83D48-C806-6646-8E6E-A59547439679}"/>
              </a:ext>
            </a:extLst>
          </p:cNvPr>
          <p:cNvSpPr/>
          <p:nvPr/>
        </p:nvSpPr>
        <p:spPr>
          <a:xfrm>
            <a:off x="4803675" y="456851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9" name="Oval 18">
            <a:extLst>
              <a:ext uri="{FF2B5EF4-FFF2-40B4-BE49-F238E27FC236}">
                <a16:creationId xmlns:a16="http://schemas.microsoft.com/office/drawing/2014/main" xmlns="" id="{DE4EA2D6-4A65-6E4E-B3C8-56294E2A8D8F}"/>
              </a:ext>
            </a:extLst>
          </p:cNvPr>
          <p:cNvSpPr/>
          <p:nvPr/>
        </p:nvSpPr>
        <p:spPr>
          <a:xfrm>
            <a:off x="5170935" y="4275272"/>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20" name="Oval 19">
            <a:extLst>
              <a:ext uri="{FF2B5EF4-FFF2-40B4-BE49-F238E27FC236}">
                <a16:creationId xmlns:a16="http://schemas.microsoft.com/office/drawing/2014/main" xmlns="" id="{38F60F55-C305-7143-B71D-7BD8225A2D53}"/>
              </a:ext>
            </a:extLst>
          </p:cNvPr>
          <p:cNvSpPr/>
          <p:nvPr/>
        </p:nvSpPr>
        <p:spPr>
          <a:xfrm>
            <a:off x="5170935" y="4772759"/>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21" name="Straight Connector 20">
            <a:extLst>
              <a:ext uri="{FF2B5EF4-FFF2-40B4-BE49-F238E27FC236}">
                <a16:creationId xmlns:a16="http://schemas.microsoft.com/office/drawing/2014/main" xmlns="" id="{67C178E3-A6E9-A44E-9310-A1BA01C440E3}"/>
              </a:ext>
            </a:extLst>
          </p:cNvPr>
          <p:cNvCxnSpPr>
            <a:stCxn id="17" idx="6"/>
            <a:endCxn id="18" idx="2"/>
          </p:cNvCxnSpPr>
          <p:nvPr/>
        </p:nvCxnSpPr>
        <p:spPr>
          <a:xfrm>
            <a:off x="4591315" y="4652838"/>
            <a:ext cx="212360" cy="5620"/>
          </a:xfrm>
          <a:prstGeom prst="line">
            <a:avLst/>
          </a:prstGeom>
          <a:ln w="31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957111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2577D383-C61A-014F-9C7B-7C0A33E3B08D}"/>
              </a:ext>
            </a:extLst>
          </p:cNvPr>
          <p:cNvSpPr/>
          <p:nvPr/>
        </p:nvSpPr>
        <p:spPr>
          <a:xfrm>
            <a:off x="824459" y="1461541"/>
            <a:ext cx="1791325" cy="2585803"/>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r>
              <a:rPr lang="x-none" sz="1200" dirty="0"/>
              <a:t>Cluster 1</a:t>
            </a:r>
          </a:p>
        </p:txBody>
      </p:sp>
      <p:cxnSp>
        <p:nvCxnSpPr>
          <p:cNvPr id="15" name="Straight Connector 14">
            <a:extLst>
              <a:ext uri="{FF2B5EF4-FFF2-40B4-BE49-F238E27FC236}">
                <a16:creationId xmlns:a16="http://schemas.microsoft.com/office/drawing/2014/main" xmlns="" id="{DEE07AA0-45DF-6F4D-A087-E73EBEC7BDFA}"/>
              </a:ext>
            </a:extLst>
          </p:cNvPr>
          <p:cNvCxnSpPr>
            <a:cxnSpLocks/>
          </p:cNvCxnSpPr>
          <p:nvPr/>
        </p:nvCxnSpPr>
        <p:spPr>
          <a:xfrm flipV="1">
            <a:off x="2290033" y="2683239"/>
            <a:ext cx="1622400" cy="884421"/>
          </a:xfrm>
          <a:prstGeom prst="line">
            <a:avLst/>
          </a:prstGeom>
          <a:ln w="5715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8" name="Text Placeholder 3">
            <a:extLst>
              <a:ext uri="{FF2B5EF4-FFF2-40B4-BE49-F238E27FC236}">
                <a16:creationId xmlns:a16="http://schemas.microsoft.com/office/drawing/2014/main" xmlns="" id="{9E5A03B2-C51F-7F4A-A3D5-2B3CCB0C7271}"/>
              </a:ext>
            </a:extLst>
          </p:cNvPr>
          <p:cNvSpPr txBox="1">
            <a:spLocks/>
          </p:cNvSpPr>
          <p:nvPr/>
        </p:nvSpPr>
        <p:spPr>
          <a:xfrm>
            <a:off x="417600" y="900000"/>
            <a:ext cx="7887225" cy="3772939"/>
          </a:xfrm>
          <a:prstGeom prst="rect">
            <a:avLst/>
          </a:prstGeom>
        </p:spPr>
        <p:txBody>
          <a:bodyPr lIns="0" tIns="0" rIns="0" bIns="0">
            <a:normAutofit/>
          </a:bodyPr>
          <a:lstStyle>
            <a:lvl1pPr marL="0" indent="0" algn="l" defTabSz="914400" rtl="0" eaLnBrk="1" latinLnBrk="0" hangingPunct="1">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30400" indent="0" algn="l" defTabSz="914400" rtl="0" eaLnBrk="1" latinLnBrk="0" hangingPunct="1">
              <a:spcBef>
                <a:spcPts val="0"/>
              </a:spcBef>
              <a:spcAft>
                <a:spcPts val="600"/>
              </a:spcAft>
              <a:buFont typeface="Arial" panose="020B0604020202020204" pitchFamily="34" charset="0"/>
              <a:buNone/>
              <a:defRPr sz="1400" kern="1200">
                <a:solidFill>
                  <a:schemeClr val="tx2"/>
                </a:solidFill>
                <a:latin typeface="+mn-lt"/>
                <a:ea typeface="+mn-ea"/>
                <a:cs typeface="+mn-cs"/>
              </a:defRPr>
            </a:lvl2pPr>
            <a:lvl3pPr marL="462600" indent="0" algn="l" defTabSz="914400" rtl="0" eaLnBrk="1" latinLnBrk="0" hangingPunct="1">
              <a:spcBef>
                <a:spcPts val="0"/>
              </a:spcBef>
              <a:spcAft>
                <a:spcPts val="600"/>
              </a:spcAft>
              <a:buFont typeface="Arial" panose="020B0604020202020204" pitchFamily="34" charset="0"/>
              <a:buNone/>
              <a:defRPr sz="1200" kern="1200">
                <a:solidFill>
                  <a:schemeClr val="tx2"/>
                </a:solidFill>
                <a:latin typeface="+mn-lt"/>
                <a:ea typeface="+mn-ea"/>
                <a:cs typeface="+mn-cs"/>
              </a:defRPr>
            </a:lvl3pPr>
            <a:lvl4pPr marL="693000" indent="0" algn="l" defTabSz="914400" rtl="0" eaLnBrk="1" latinLnBrk="0" hangingPunct="1">
              <a:spcBef>
                <a:spcPts val="0"/>
              </a:spcBef>
              <a:spcAft>
                <a:spcPts val="600"/>
              </a:spcAft>
              <a:buFont typeface="Arial" panose="020B0604020202020204" pitchFamily="34" charset="0"/>
              <a:buNone/>
              <a:defRPr sz="1000" kern="1200">
                <a:solidFill>
                  <a:schemeClr val="tx2"/>
                </a:solidFill>
                <a:latin typeface="+mn-lt"/>
                <a:ea typeface="+mn-ea"/>
                <a:cs typeface="+mn-cs"/>
              </a:defRPr>
            </a:lvl4pPr>
            <a:lvl5pPr marL="923400" indent="0" algn="l" defTabSz="914400" rtl="0" eaLnBrk="1" latinLnBrk="0" hangingPunct="1">
              <a:spcBef>
                <a:spcPts val="0"/>
              </a:spcBef>
              <a:spcAft>
                <a:spcPts val="600"/>
              </a:spcAft>
              <a:buFont typeface="Arial" panose="020B0604020202020204" pitchFamily="34" charset="0"/>
              <a:buNone/>
              <a:defRPr sz="800" kern="1200">
                <a:solidFill>
                  <a:schemeClr val="tx2"/>
                </a:solidFill>
                <a:latin typeface="+mn-lt"/>
                <a:ea typeface="+mn-ea"/>
                <a:cs typeface="+mn-cs"/>
              </a:defRPr>
            </a:lvl5pPr>
            <a:lvl6pPr marL="1382400" indent="-228600" algn="l" defTabSz="914400" rtl="0" eaLnBrk="1" latinLnBrk="0" hangingPunct="1">
              <a:spcBef>
                <a:spcPts val="0"/>
              </a:spcBef>
              <a:spcAft>
                <a:spcPts val="600"/>
              </a:spcAft>
              <a:buFont typeface="Nokia Pure Text" panose="020B0503020202020204" pitchFamily="34" charset="0"/>
              <a:buChar char="‒"/>
              <a:defRPr sz="800" kern="1200" baseline="0">
                <a:solidFill>
                  <a:schemeClr val="tx2"/>
                </a:solidFill>
                <a:latin typeface="+mn-lt"/>
                <a:ea typeface="+mn-ea"/>
                <a:cs typeface="+mn-cs"/>
              </a:defRPr>
            </a:lvl6pPr>
            <a:lvl7pPr marL="1612800" indent="-228600" algn="l" defTabSz="914400" rtl="0" eaLnBrk="1" latinLnBrk="0" hangingPunct="1">
              <a:spcBef>
                <a:spcPts val="0"/>
              </a:spcBef>
              <a:spcAft>
                <a:spcPts val="600"/>
              </a:spcAft>
              <a:buFont typeface="Arial" panose="020B0604020202020204" pitchFamily="34" charset="0"/>
              <a:buChar char="•"/>
              <a:defRPr sz="700" kern="1200">
                <a:solidFill>
                  <a:schemeClr val="tx2"/>
                </a:solidFill>
                <a:latin typeface="+mn-lt"/>
                <a:ea typeface="+mn-ea"/>
                <a:cs typeface="+mn-cs"/>
              </a:defRPr>
            </a:lvl7pPr>
            <a:lvl8pPr marL="1843200" indent="-228600" algn="l" defTabSz="914400" rtl="0" eaLnBrk="1" latinLnBrk="0" hangingPunct="1">
              <a:spcBef>
                <a:spcPts val="0"/>
              </a:spcBef>
              <a:spcAft>
                <a:spcPts val="600"/>
              </a:spcAft>
              <a:buFont typeface="Arial" panose="020B0604020202020204" pitchFamily="34" charset="0"/>
              <a:buChar char="•"/>
              <a:defRPr sz="600" kern="1200">
                <a:solidFill>
                  <a:schemeClr val="tx2"/>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1135"/>
                </a:solidFill>
                <a:effectLst/>
                <a:uLnTx/>
                <a:uFillTx/>
                <a:latin typeface="Nokia Pure Text Light"/>
                <a:ea typeface="+mn-ea"/>
                <a:cs typeface="+mn-cs"/>
              </a:rPr>
              <a:t>Knowing clusters makes it possible to infer some of the links:</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p:txBody>
      </p:sp>
      <p:cxnSp>
        <p:nvCxnSpPr>
          <p:cNvPr id="14" name="Straight Connector 13">
            <a:extLst>
              <a:ext uri="{FF2B5EF4-FFF2-40B4-BE49-F238E27FC236}">
                <a16:creationId xmlns:a16="http://schemas.microsoft.com/office/drawing/2014/main" xmlns="" id="{33C700CD-4C3F-6349-9F5D-EA388471CBFF}"/>
              </a:ext>
            </a:extLst>
          </p:cNvPr>
          <p:cNvCxnSpPr>
            <a:cxnSpLocks/>
          </p:cNvCxnSpPr>
          <p:nvPr/>
        </p:nvCxnSpPr>
        <p:spPr>
          <a:xfrm>
            <a:off x="2352688" y="2061148"/>
            <a:ext cx="1634696" cy="779488"/>
          </a:xfrm>
          <a:prstGeom prst="line">
            <a:avLst/>
          </a:prstGeom>
          <a:ln w="5715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2" name="Text Placeholder 1">
            <a:extLst>
              <a:ext uri="{FF2B5EF4-FFF2-40B4-BE49-F238E27FC236}">
                <a16:creationId xmlns:a16="http://schemas.microsoft.com/office/drawing/2014/main" xmlns="" id="{83073941-BF27-4458-B869-27824D7DA072}"/>
              </a:ext>
            </a:extLst>
          </p:cNvPr>
          <p:cNvSpPr>
            <a:spLocks noGrp="1"/>
          </p:cNvSpPr>
          <p:nvPr>
            <p:ph type="body" sz="quarter" idx="11"/>
          </p:nvPr>
        </p:nvSpPr>
        <p:spPr>
          <a:prstGeom prst="rect">
            <a:avLst/>
          </a:prstGeom>
        </p:spPr>
        <p:txBody>
          <a:bodyPr/>
          <a:lstStyle/>
          <a:p>
            <a:r>
              <a:rPr lang="en-GB" dirty="0"/>
              <a:t>Construction</a:t>
            </a:r>
            <a:endParaRPr lang="en-US" dirty="0"/>
          </a:p>
        </p:txBody>
      </p:sp>
      <p:sp>
        <p:nvSpPr>
          <p:cNvPr id="3" name="Text Placeholder 2">
            <a:extLst>
              <a:ext uri="{FF2B5EF4-FFF2-40B4-BE49-F238E27FC236}">
                <a16:creationId xmlns:a16="http://schemas.microsoft.com/office/drawing/2014/main" xmlns="" id="{201DE4D2-1F1D-41E8-8FF1-FF68DB8D658F}"/>
              </a:ext>
            </a:extLst>
          </p:cNvPr>
          <p:cNvSpPr>
            <a:spLocks noGrp="1"/>
          </p:cNvSpPr>
          <p:nvPr>
            <p:ph type="body" sz="quarter" idx="12"/>
          </p:nvPr>
        </p:nvSpPr>
        <p:spPr>
          <a:xfrm>
            <a:off x="417600" y="280800"/>
            <a:ext cx="8308800" cy="309600"/>
          </a:xfrm>
          <a:prstGeom prst="rect">
            <a:avLst/>
          </a:prstGeom>
        </p:spPr>
        <p:txBody>
          <a:bodyPr/>
          <a:lstStyle/>
          <a:p>
            <a:r>
              <a:rPr lang="en-GB" dirty="0"/>
              <a:t>Graph formalism</a:t>
            </a:r>
            <a:endParaRPr lang="en-US" dirty="0"/>
          </a:p>
        </p:txBody>
      </p:sp>
      <p:sp>
        <p:nvSpPr>
          <p:cNvPr id="5" name="Rectangle 4">
            <a:extLst>
              <a:ext uri="{FF2B5EF4-FFF2-40B4-BE49-F238E27FC236}">
                <a16:creationId xmlns:a16="http://schemas.microsoft.com/office/drawing/2014/main" xmlns="" id="{01B48173-AD9D-F543-ABDA-2D17E1730C95}"/>
              </a:ext>
            </a:extLst>
          </p:cNvPr>
          <p:cNvSpPr/>
          <p:nvPr/>
        </p:nvSpPr>
        <p:spPr>
          <a:xfrm>
            <a:off x="1054043" y="3177754"/>
            <a:ext cx="1335974" cy="68876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Audio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is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not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working</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on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my</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computer.</a:t>
            </a:r>
          </a:p>
        </p:txBody>
      </p:sp>
      <p:cxnSp>
        <p:nvCxnSpPr>
          <p:cNvPr id="7" name="Straight Connector 6">
            <a:extLst>
              <a:ext uri="{FF2B5EF4-FFF2-40B4-BE49-F238E27FC236}">
                <a16:creationId xmlns:a16="http://schemas.microsoft.com/office/drawing/2014/main" xmlns="" id="{CC275045-6752-4641-B7AA-0F66C2D4623B}"/>
              </a:ext>
            </a:extLst>
          </p:cNvPr>
          <p:cNvCxnSpPr>
            <a:cxnSpLocks/>
            <a:endCxn id="5" idx="0"/>
          </p:cNvCxnSpPr>
          <p:nvPr/>
        </p:nvCxnSpPr>
        <p:spPr>
          <a:xfrm>
            <a:off x="1722030" y="2371338"/>
            <a:ext cx="0" cy="806416"/>
          </a:xfrm>
          <a:prstGeom prst="line">
            <a:avLst/>
          </a:prstGeom>
          <a:ln w="57150">
            <a:solidFill>
              <a:srgbClr val="00B050"/>
            </a:solidFill>
            <a:prstDash val="solid"/>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xmlns="" id="{5139778D-E123-EB45-AD7B-478A5A41C3AC}"/>
              </a:ext>
            </a:extLst>
          </p:cNvPr>
          <p:cNvSpPr/>
          <p:nvPr/>
        </p:nvSpPr>
        <p:spPr>
          <a:xfrm>
            <a:off x="964150" y="1878411"/>
            <a:ext cx="1515761" cy="4929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My</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sound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has been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disabled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sp>
        <p:nvSpPr>
          <p:cNvPr id="12" name="Rectangle 11">
            <a:extLst>
              <a:ext uri="{FF2B5EF4-FFF2-40B4-BE49-F238E27FC236}">
                <a16:creationId xmlns:a16="http://schemas.microsoft.com/office/drawing/2014/main" xmlns="" id="{59A0882F-2436-B541-9CA5-B7A55E2447A2}"/>
              </a:ext>
            </a:extLst>
          </p:cNvPr>
          <p:cNvSpPr/>
          <p:nvPr/>
        </p:nvSpPr>
        <p:spPr>
          <a:xfrm>
            <a:off x="6361799" y="1983947"/>
            <a:ext cx="1564576" cy="49292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I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can’t</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access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my</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mailbox</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sp>
        <p:nvSpPr>
          <p:cNvPr id="13" name="Rectangle 12">
            <a:extLst>
              <a:ext uri="{FF2B5EF4-FFF2-40B4-BE49-F238E27FC236}">
                <a16:creationId xmlns:a16="http://schemas.microsoft.com/office/drawing/2014/main" xmlns="" id="{CA04B221-27DF-3B49-B324-2F09889CD55E}"/>
              </a:ext>
            </a:extLst>
          </p:cNvPr>
          <p:cNvSpPr/>
          <p:nvPr/>
        </p:nvSpPr>
        <p:spPr>
          <a:xfrm>
            <a:off x="6361799" y="3405241"/>
            <a:ext cx="1564576" cy="339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Outlook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is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broken</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sp>
        <p:nvSpPr>
          <p:cNvPr id="18" name="Down Arrow 17">
            <a:extLst>
              <a:ext uri="{FF2B5EF4-FFF2-40B4-BE49-F238E27FC236}">
                <a16:creationId xmlns:a16="http://schemas.microsoft.com/office/drawing/2014/main" xmlns="" id="{96873A47-0D23-CD47-AD3F-9A97E18E2201}"/>
              </a:ext>
            </a:extLst>
          </p:cNvPr>
          <p:cNvSpPr/>
          <p:nvPr/>
        </p:nvSpPr>
        <p:spPr>
          <a:xfrm>
            <a:off x="2870616" y="2605712"/>
            <a:ext cx="239953" cy="484433"/>
          </a:xfrm>
          <a:prstGeom prst="down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9" name="Rectangle 18">
            <a:extLst>
              <a:ext uri="{FF2B5EF4-FFF2-40B4-BE49-F238E27FC236}">
                <a16:creationId xmlns:a16="http://schemas.microsoft.com/office/drawing/2014/main" xmlns="" id="{5C0071AF-9C56-684F-A097-3B9E83BB9100}"/>
              </a:ext>
            </a:extLst>
          </p:cNvPr>
          <p:cNvSpPr/>
          <p:nvPr/>
        </p:nvSpPr>
        <p:spPr>
          <a:xfrm>
            <a:off x="3786241" y="2347444"/>
            <a:ext cx="1564576" cy="81399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Pressing the power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button</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results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in a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loud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screeching</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sound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sp>
        <p:nvSpPr>
          <p:cNvPr id="16" name="Left-right Arrow 15">
            <a:extLst>
              <a:ext uri="{FF2B5EF4-FFF2-40B4-BE49-F238E27FC236}">
                <a16:creationId xmlns:a16="http://schemas.microsoft.com/office/drawing/2014/main" xmlns="" id="{0EEE6EE6-E357-0A40-A58A-D54791325D97}"/>
              </a:ext>
            </a:extLst>
          </p:cNvPr>
          <p:cNvSpPr/>
          <p:nvPr/>
        </p:nvSpPr>
        <p:spPr>
          <a:xfrm>
            <a:off x="3388911" y="4496050"/>
            <a:ext cx="794660" cy="316669"/>
          </a:xfrm>
          <a:prstGeom prst="lef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25" name="Oval 24">
            <a:extLst>
              <a:ext uri="{FF2B5EF4-FFF2-40B4-BE49-F238E27FC236}">
                <a16:creationId xmlns:a16="http://schemas.microsoft.com/office/drawing/2014/main" xmlns="" id="{05F862E8-0E8F-0F44-8726-134B3C12ED7E}"/>
              </a:ext>
            </a:extLst>
          </p:cNvPr>
          <p:cNvSpPr/>
          <p:nvPr/>
        </p:nvSpPr>
        <p:spPr>
          <a:xfrm>
            <a:off x="4411433" y="456289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26" name="Oval 25">
            <a:extLst>
              <a:ext uri="{FF2B5EF4-FFF2-40B4-BE49-F238E27FC236}">
                <a16:creationId xmlns:a16="http://schemas.microsoft.com/office/drawing/2014/main" xmlns="" id="{DC6C9F8B-F147-3C46-A92D-8D92F7D96691}"/>
              </a:ext>
            </a:extLst>
          </p:cNvPr>
          <p:cNvSpPr/>
          <p:nvPr/>
        </p:nvSpPr>
        <p:spPr>
          <a:xfrm>
            <a:off x="4803675" y="456851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27" name="Oval 26">
            <a:extLst>
              <a:ext uri="{FF2B5EF4-FFF2-40B4-BE49-F238E27FC236}">
                <a16:creationId xmlns:a16="http://schemas.microsoft.com/office/drawing/2014/main" xmlns="" id="{9EC6CA22-E7B5-D046-BD44-6978D55ED5F9}"/>
              </a:ext>
            </a:extLst>
          </p:cNvPr>
          <p:cNvSpPr/>
          <p:nvPr/>
        </p:nvSpPr>
        <p:spPr>
          <a:xfrm>
            <a:off x="5170935" y="4275272"/>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28" name="Oval 27">
            <a:extLst>
              <a:ext uri="{FF2B5EF4-FFF2-40B4-BE49-F238E27FC236}">
                <a16:creationId xmlns:a16="http://schemas.microsoft.com/office/drawing/2014/main" xmlns="" id="{118A53D2-E383-E84D-83CA-3B11DDBA47E0}"/>
              </a:ext>
            </a:extLst>
          </p:cNvPr>
          <p:cNvSpPr/>
          <p:nvPr/>
        </p:nvSpPr>
        <p:spPr>
          <a:xfrm>
            <a:off x="5170935" y="4772759"/>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29" name="Straight Connector 28">
            <a:extLst>
              <a:ext uri="{FF2B5EF4-FFF2-40B4-BE49-F238E27FC236}">
                <a16:creationId xmlns:a16="http://schemas.microsoft.com/office/drawing/2014/main" xmlns="" id="{751836E6-70B8-7D46-8CB9-6F594E8B54ED}"/>
              </a:ext>
            </a:extLst>
          </p:cNvPr>
          <p:cNvCxnSpPr>
            <a:stCxn id="25" idx="6"/>
            <a:endCxn id="26" idx="2"/>
          </p:cNvCxnSpPr>
          <p:nvPr/>
        </p:nvCxnSpPr>
        <p:spPr>
          <a:xfrm>
            <a:off x="4591315" y="4652838"/>
            <a:ext cx="212360" cy="5620"/>
          </a:xfrm>
          <a:prstGeom prst="line">
            <a:avLst/>
          </a:prstGeom>
          <a:ln w="31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242440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3">
            <a:extLst>
              <a:ext uri="{FF2B5EF4-FFF2-40B4-BE49-F238E27FC236}">
                <a16:creationId xmlns:a16="http://schemas.microsoft.com/office/drawing/2014/main" xmlns="" id="{9E5A03B2-C51F-7F4A-A3D5-2B3CCB0C7271}"/>
              </a:ext>
            </a:extLst>
          </p:cNvPr>
          <p:cNvSpPr txBox="1">
            <a:spLocks/>
          </p:cNvSpPr>
          <p:nvPr/>
        </p:nvSpPr>
        <p:spPr>
          <a:xfrm>
            <a:off x="417600" y="900000"/>
            <a:ext cx="7887225" cy="3772939"/>
          </a:xfrm>
          <a:prstGeom prst="rect">
            <a:avLst/>
          </a:prstGeom>
        </p:spPr>
        <p:txBody>
          <a:bodyPr lIns="0" tIns="0" rIns="0" bIns="0">
            <a:normAutofit/>
          </a:bodyPr>
          <a:lstStyle>
            <a:lvl1pPr marL="0" indent="0" algn="l" defTabSz="914400" rtl="0" eaLnBrk="1" latinLnBrk="0" hangingPunct="1">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30400" indent="0" algn="l" defTabSz="914400" rtl="0" eaLnBrk="1" latinLnBrk="0" hangingPunct="1">
              <a:spcBef>
                <a:spcPts val="0"/>
              </a:spcBef>
              <a:spcAft>
                <a:spcPts val="600"/>
              </a:spcAft>
              <a:buFont typeface="Arial" panose="020B0604020202020204" pitchFamily="34" charset="0"/>
              <a:buNone/>
              <a:defRPr sz="1400" kern="1200">
                <a:solidFill>
                  <a:schemeClr val="tx2"/>
                </a:solidFill>
                <a:latin typeface="+mn-lt"/>
                <a:ea typeface="+mn-ea"/>
                <a:cs typeface="+mn-cs"/>
              </a:defRPr>
            </a:lvl2pPr>
            <a:lvl3pPr marL="462600" indent="0" algn="l" defTabSz="914400" rtl="0" eaLnBrk="1" latinLnBrk="0" hangingPunct="1">
              <a:spcBef>
                <a:spcPts val="0"/>
              </a:spcBef>
              <a:spcAft>
                <a:spcPts val="600"/>
              </a:spcAft>
              <a:buFont typeface="Arial" panose="020B0604020202020204" pitchFamily="34" charset="0"/>
              <a:buNone/>
              <a:defRPr sz="1200" kern="1200">
                <a:solidFill>
                  <a:schemeClr val="tx2"/>
                </a:solidFill>
                <a:latin typeface="+mn-lt"/>
                <a:ea typeface="+mn-ea"/>
                <a:cs typeface="+mn-cs"/>
              </a:defRPr>
            </a:lvl3pPr>
            <a:lvl4pPr marL="693000" indent="0" algn="l" defTabSz="914400" rtl="0" eaLnBrk="1" latinLnBrk="0" hangingPunct="1">
              <a:spcBef>
                <a:spcPts val="0"/>
              </a:spcBef>
              <a:spcAft>
                <a:spcPts val="600"/>
              </a:spcAft>
              <a:buFont typeface="Arial" panose="020B0604020202020204" pitchFamily="34" charset="0"/>
              <a:buNone/>
              <a:defRPr sz="1000" kern="1200">
                <a:solidFill>
                  <a:schemeClr val="tx2"/>
                </a:solidFill>
                <a:latin typeface="+mn-lt"/>
                <a:ea typeface="+mn-ea"/>
                <a:cs typeface="+mn-cs"/>
              </a:defRPr>
            </a:lvl4pPr>
            <a:lvl5pPr marL="923400" indent="0" algn="l" defTabSz="914400" rtl="0" eaLnBrk="1" latinLnBrk="0" hangingPunct="1">
              <a:spcBef>
                <a:spcPts val="0"/>
              </a:spcBef>
              <a:spcAft>
                <a:spcPts val="600"/>
              </a:spcAft>
              <a:buFont typeface="Arial" panose="020B0604020202020204" pitchFamily="34" charset="0"/>
              <a:buNone/>
              <a:defRPr sz="800" kern="1200">
                <a:solidFill>
                  <a:schemeClr val="tx2"/>
                </a:solidFill>
                <a:latin typeface="+mn-lt"/>
                <a:ea typeface="+mn-ea"/>
                <a:cs typeface="+mn-cs"/>
              </a:defRPr>
            </a:lvl5pPr>
            <a:lvl6pPr marL="1382400" indent="-228600" algn="l" defTabSz="914400" rtl="0" eaLnBrk="1" latinLnBrk="0" hangingPunct="1">
              <a:spcBef>
                <a:spcPts val="0"/>
              </a:spcBef>
              <a:spcAft>
                <a:spcPts val="600"/>
              </a:spcAft>
              <a:buFont typeface="Nokia Pure Text" panose="020B0503020202020204" pitchFamily="34" charset="0"/>
              <a:buChar char="‒"/>
              <a:defRPr sz="800" kern="1200" baseline="0">
                <a:solidFill>
                  <a:schemeClr val="tx2"/>
                </a:solidFill>
                <a:latin typeface="+mn-lt"/>
                <a:ea typeface="+mn-ea"/>
                <a:cs typeface="+mn-cs"/>
              </a:defRPr>
            </a:lvl6pPr>
            <a:lvl7pPr marL="1612800" indent="-228600" algn="l" defTabSz="914400" rtl="0" eaLnBrk="1" latinLnBrk="0" hangingPunct="1">
              <a:spcBef>
                <a:spcPts val="0"/>
              </a:spcBef>
              <a:spcAft>
                <a:spcPts val="600"/>
              </a:spcAft>
              <a:buFont typeface="Arial" panose="020B0604020202020204" pitchFamily="34" charset="0"/>
              <a:buChar char="•"/>
              <a:defRPr sz="700" kern="1200">
                <a:solidFill>
                  <a:schemeClr val="tx2"/>
                </a:solidFill>
                <a:latin typeface="+mn-lt"/>
                <a:ea typeface="+mn-ea"/>
                <a:cs typeface="+mn-cs"/>
              </a:defRPr>
            </a:lvl7pPr>
            <a:lvl8pPr marL="1843200" indent="-228600" algn="l" defTabSz="914400" rtl="0" eaLnBrk="1" latinLnBrk="0" hangingPunct="1">
              <a:spcBef>
                <a:spcPts val="0"/>
              </a:spcBef>
              <a:spcAft>
                <a:spcPts val="600"/>
              </a:spcAft>
              <a:buFont typeface="Arial" panose="020B0604020202020204" pitchFamily="34" charset="0"/>
              <a:buChar char="•"/>
              <a:defRPr sz="600" kern="1200">
                <a:solidFill>
                  <a:schemeClr val="tx2"/>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dirty="0">
                <a:solidFill>
                  <a:srgbClr val="001135"/>
                </a:solidFill>
                <a:latin typeface="Nokia Pure Text Light"/>
              </a:rPr>
              <a:t>A cluster is a new node in the aggregated graph</a:t>
            </a: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p:txBody>
      </p:sp>
      <p:sp>
        <p:nvSpPr>
          <p:cNvPr id="4" name="Rectangle 3">
            <a:extLst>
              <a:ext uri="{FF2B5EF4-FFF2-40B4-BE49-F238E27FC236}">
                <a16:creationId xmlns:a16="http://schemas.microsoft.com/office/drawing/2014/main" xmlns="" id="{2577D383-C61A-014F-9C7B-7C0A33E3B08D}"/>
              </a:ext>
            </a:extLst>
          </p:cNvPr>
          <p:cNvSpPr/>
          <p:nvPr/>
        </p:nvSpPr>
        <p:spPr>
          <a:xfrm>
            <a:off x="824459" y="1461541"/>
            <a:ext cx="1791325" cy="2585803"/>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r>
              <a:rPr lang="x-none" sz="1200" dirty="0"/>
              <a:t>Cluster 1</a:t>
            </a:r>
          </a:p>
        </p:txBody>
      </p:sp>
      <p:cxnSp>
        <p:nvCxnSpPr>
          <p:cNvPr id="14" name="Straight Connector 13">
            <a:extLst>
              <a:ext uri="{FF2B5EF4-FFF2-40B4-BE49-F238E27FC236}">
                <a16:creationId xmlns:a16="http://schemas.microsoft.com/office/drawing/2014/main" xmlns="" id="{33C700CD-4C3F-6349-9F5D-EA388471CBFF}"/>
              </a:ext>
            </a:extLst>
          </p:cNvPr>
          <p:cNvCxnSpPr>
            <a:cxnSpLocks/>
            <a:stCxn id="4" idx="3"/>
            <a:endCxn id="11" idx="1"/>
          </p:cNvCxnSpPr>
          <p:nvPr/>
        </p:nvCxnSpPr>
        <p:spPr>
          <a:xfrm flipV="1">
            <a:off x="2615784" y="2754442"/>
            <a:ext cx="1170457" cy="1"/>
          </a:xfrm>
          <a:prstGeom prst="line">
            <a:avLst/>
          </a:prstGeom>
          <a:ln w="7620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2" name="Text Placeholder 1">
            <a:extLst>
              <a:ext uri="{FF2B5EF4-FFF2-40B4-BE49-F238E27FC236}">
                <a16:creationId xmlns:a16="http://schemas.microsoft.com/office/drawing/2014/main" xmlns="" id="{83073941-BF27-4458-B869-27824D7DA072}"/>
              </a:ext>
            </a:extLst>
          </p:cNvPr>
          <p:cNvSpPr>
            <a:spLocks noGrp="1"/>
          </p:cNvSpPr>
          <p:nvPr>
            <p:ph type="body" sz="quarter" idx="11"/>
          </p:nvPr>
        </p:nvSpPr>
        <p:spPr>
          <a:prstGeom prst="rect">
            <a:avLst/>
          </a:prstGeom>
        </p:spPr>
        <p:txBody>
          <a:bodyPr/>
          <a:lstStyle/>
          <a:p>
            <a:r>
              <a:rPr lang="en-GB" dirty="0"/>
              <a:t>Construction</a:t>
            </a:r>
            <a:endParaRPr lang="en-US" dirty="0"/>
          </a:p>
        </p:txBody>
      </p:sp>
      <p:sp>
        <p:nvSpPr>
          <p:cNvPr id="3" name="Text Placeholder 2">
            <a:extLst>
              <a:ext uri="{FF2B5EF4-FFF2-40B4-BE49-F238E27FC236}">
                <a16:creationId xmlns:a16="http://schemas.microsoft.com/office/drawing/2014/main" xmlns="" id="{201DE4D2-1F1D-41E8-8FF1-FF68DB8D658F}"/>
              </a:ext>
            </a:extLst>
          </p:cNvPr>
          <p:cNvSpPr>
            <a:spLocks noGrp="1"/>
          </p:cNvSpPr>
          <p:nvPr>
            <p:ph type="body" sz="quarter" idx="12"/>
          </p:nvPr>
        </p:nvSpPr>
        <p:spPr>
          <a:xfrm>
            <a:off x="417600" y="280800"/>
            <a:ext cx="8308800" cy="309600"/>
          </a:xfrm>
          <a:prstGeom prst="rect">
            <a:avLst/>
          </a:prstGeom>
        </p:spPr>
        <p:txBody>
          <a:bodyPr/>
          <a:lstStyle/>
          <a:p>
            <a:r>
              <a:rPr lang="en-GB" dirty="0"/>
              <a:t>Graph formalism</a:t>
            </a:r>
            <a:endParaRPr lang="en-US" dirty="0"/>
          </a:p>
        </p:txBody>
      </p:sp>
      <p:sp>
        <p:nvSpPr>
          <p:cNvPr id="5" name="Rectangle 4">
            <a:extLst>
              <a:ext uri="{FF2B5EF4-FFF2-40B4-BE49-F238E27FC236}">
                <a16:creationId xmlns:a16="http://schemas.microsoft.com/office/drawing/2014/main" xmlns="" id="{01B48173-AD9D-F543-ABDA-2D17E1730C95}"/>
              </a:ext>
            </a:extLst>
          </p:cNvPr>
          <p:cNvSpPr/>
          <p:nvPr/>
        </p:nvSpPr>
        <p:spPr>
          <a:xfrm>
            <a:off x="1054043" y="3177754"/>
            <a:ext cx="1335974" cy="68876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Audio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is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not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working</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on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my</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computer.</a:t>
            </a:r>
          </a:p>
        </p:txBody>
      </p:sp>
      <p:cxnSp>
        <p:nvCxnSpPr>
          <p:cNvPr id="7" name="Straight Connector 6">
            <a:extLst>
              <a:ext uri="{FF2B5EF4-FFF2-40B4-BE49-F238E27FC236}">
                <a16:creationId xmlns:a16="http://schemas.microsoft.com/office/drawing/2014/main" xmlns="" id="{CC275045-6752-4641-B7AA-0F66C2D4623B}"/>
              </a:ext>
            </a:extLst>
          </p:cNvPr>
          <p:cNvCxnSpPr>
            <a:cxnSpLocks/>
            <a:endCxn id="5" idx="0"/>
          </p:cNvCxnSpPr>
          <p:nvPr/>
        </p:nvCxnSpPr>
        <p:spPr>
          <a:xfrm>
            <a:off x="1722030" y="2371338"/>
            <a:ext cx="0" cy="806416"/>
          </a:xfrm>
          <a:prstGeom prst="line">
            <a:avLst/>
          </a:prstGeom>
          <a:ln w="57150">
            <a:solidFill>
              <a:srgbClr val="00B050"/>
            </a:solidFill>
            <a:prstDash val="solid"/>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xmlns="" id="{5139778D-E123-EB45-AD7B-478A5A41C3AC}"/>
              </a:ext>
            </a:extLst>
          </p:cNvPr>
          <p:cNvSpPr/>
          <p:nvPr/>
        </p:nvSpPr>
        <p:spPr>
          <a:xfrm>
            <a:off x="964150" y="1878411"/>
            <a:ext cx="1515761" cy="4929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My</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sound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has been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disabled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sp>
        <p:nvSpPr>
          <p:cNvPr id="11" name="Rectangle 10">
            <a:extLst>
              <a:ext uri="{FF2B5EF4-FFF2-40B4-BE49-F238E27FC236}">
                <a16:creationId xmlns:a16="http://schemas.microsoft.com/office/drawing/2014/main" xmlns="" id="{68B2BA05-D206-DA42-A756-ED4E478239BF}"/>
              </a:ext>
            </a:extLst>
          </p:cNvPr>
          <p:cNvSpPr/>
          <p:nvPr/>
        </p:nvSpPr>
        <p:spPr>
          <a:xfrm>
            <a:off x="3786241" y="2347444"/>
            <a:ext cx="1564576" cy="81399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Pressing the power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button</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results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in a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loud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screeching</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sound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sp>
        <p:nvSpPr>
          <p:cNvPr id="12" name="Rectangle 11">
            <a:extLst>
              <a:ext uri="{FF2B5EF4-FFF2-40B4-BE49-F238E27FC236}">
                <a16:creationId xmlns:a16="http://schemas.microsoft.com/office/drawing/2014/main" xmlns="" id="{59A0882F-2436-B541-9CA5-B7A55E2447A2}"/>
              </a:ext>
            </a:extLst>
          </p:cNvPr>
          <p:cNvSpPr/>
          <p:nvPr/>
        </p:nvSpPr>
        <p:spPr>
          <a:xfrm>
            <a:off x="6361799" y="1983947"/>
            <a:ext cx="1564576" cy="49292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I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can’t</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access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my</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mailbox</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sp>
        <p:nvSpPr>
          <p:cNvPr id="13" name="Rectangle 12">
            <a:extLst>
              <a:ext uri="{FF2B5EF4-FFF2-40B4-BE49-F238E27FC236}">
                <a16:creationId xmlns:a16="http://schemas.microsoft.com/office/drawing/2014/main" xmlns="" id="{CA04B221-27DF-3B49-B324-2F09889CD55E}"/>
              </a:ext>
            </a:extLst>
          </p:cNvPr>
          <p:cNvSpPr/>
          <p:nvPr/>
        </p:nvSpPr>
        <p:spPr>
          <a:xfrm>
            <a:off x="6361799" y="3405241"/>
            <a:ext cx="1564576" cy="339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Outlook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is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broken</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sp>
        <p:nvSpPr>
          <p:cNvPr id="16" name="Left-right Arrow 15">
            <a:extLst>
              <a:ext uri="{FF2B5EF4-FFF2-40B4-BE49-F238E27FC236}">
                <a16:creationId xmlns:a16="http://schemas.microsoft.com/office/drawing/2014/main" xmlns="" id="{7D7A6A5D-CD43-5C4D-8EDE-E0038DE4A75E}"/>
              </a:ext>
            </a:extLst>
          </p:cNvPr>
          <p:cNvSpPr/>
          <p:nvPr/>
        </p:nvSpPr>
        <p:spPr>
          <a:xfrm>
            <a:off x="3388911" y="4496050"/>
            <a:ext cx="794660" cy="316669"/>
          </a:xfrm>
          <a:prstGeom prst="lef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7" name="Oval 16">
            <a:extLst>
              <a:ext uri="{FF2B5EF4-FFF2-40B4-BE49-F238E27FC236}">
                <a16:creationId xmlns:a16="http://schemas.microsoft.com/office/drawing/2014/main" xmlns="" id="{A479AF23-01DC-4844-BC40-D8477A259343}"/>
              </a:ext>
            </a:extLst>
          </p:cNvPr>
          <p:cNvSpPr/>
          <p:nvPr/>
        </p:nvSpPr>
        <p:spPr>
          <a:xfrm>
            <a:off x="4411433" y="456289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8" name="Oval 17">
            <a:extLst>
              <a:ext uri="{FF2B5EF4-FFF2-40B4-BE49-F238E27FC236}">
                <a16:creationId xmlns:a16="http://schemas.microsoft.com/office/drawing/2014/main" xmlns="" id="{DECAC7B8-1F36-8B41-A080-B39AAB1F1549}"/>
              </a:ext>
            </a:extLst>
          </p:cNvPr>
          <p:cNvSpPr/>
          <p:nvPr/>
        </p:nvSpPr>
        <p:spPr>
          <a:xfrm>
            <a:off x="4803675" y="456851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9" name="Oval 18">
            <a:extLst>
              <a:ext uri="{FF2B5EF4-FFF2-40B4-BE49-F238E27FC236}">
                <a16:creationId xmlns:a16="http://schemas.microsoft.com/office/drawing/2014/main" xmlns="" id="{57320A3E-255D-4747-B45C-651AFABE3BD6}"/>
              </a:ext>
            </a:extLst>
          </p:cNvPr>
          <p:cNvSpPr/>
          <p:nvPr/>
        </p:nvSpPr>
        <p:spPr>
          <a:xfrm>
            <a:off x="5170935" y="4275272"/>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20" name="Oval 19">
            <a:extLst>
              <a:ext uri="{FF2B5EF4-FFF2-40B4-BE49-F238E27FC236}">
                <a16:creationId xmlns:a16="http://schemas.microsoft.com/office/drawing/2014/main" xmlns="" id="{1A24E237-A4A1-744A-BB6D-65E077AE827C}"/>
              </a:ext>
            </a:extLst>
          </p:cNvPr>
          <p:cNvSpPr/>
          <p:nvPr/>
        </p:nvSpPr>
        <p:spPr>
          <a:xfrm>
            <a:off x="5170935" y="4772759"/>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21" name="Straight Connector 20">
            <a:extLst>
              <a:ext uri="{FF2B5EF4-FFF2-40B4-BE49-F238E27FC236}">
                <a16:creationId xmlns:a16="http://schemas.microsoft.com/office/drawing/2014/main" xmlns="" id="{2C1194C5-B6D2-724D-A052-708510E37063}"/>
              </a:ext>
            </a:extLst>
          </p:cNvPr>
          <p:cNvCxnSpPr>
            <a:stCxn id="17" idx="6"/>
            <a:endCxn id="18" idx="2"/>
          </p:cNvCxnSpPr>
          <p:nvPr/>
        </p:nvCxnSpPr>
        <p:spPr>
          <a:xfrm>
            <a:off x="4591315" y="4652838"/>
            <a:ext cx="212360" cy="5620"/>
          </a:xfrm>
          <a:prstGeom prst="line">
            <a:avLst/>
          </a:prstGeom>
          <a:ln w="31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3918261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2577D383-C61A-014F-9C7B-7C0A33E3B08D}"/>
              </a:ext>
            </a:extLst>
          </p:cNvPr>
          <p:cNvSpPr/>
          <p:nvPr/>
        </p:nvSpPr>
        <p:spPr>
          <a:xfrm>
            <a:off x="824459" y="1461541"/>
            <a:ext cx="1791325" cy="2585803"/>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r>
              <a:rPr lang="x-none" sz="1200" dirty="0"/>
              <a:t>Cluster 1</a:t>
            </a:r>
          </a:p>
        </p:txBody>
      </p:sp>
      <p:cxnSp>
        <p:nvCxnSpPr>
          <p:cNvPr id="14" name="Straight Connector 13">
            <a:extLst>
              <a:ext uri="{FF2B5EF4-FFF2-40B4-BE49-F238E27FC236}">
                <a16:creationId xmlns:a16="http://schemas.microsoft.com/office/drawing/2014/main" xmlns="" id="{33C700CD-4C3F-6349-9F5D-EA388471CBFF}"/>
              </a:ext>
            </a:extLst>
          </p:cNvPr>
          <p:cNvCxnSpPr>
            <a:cxnSpLocks/>
            <a:stCxn id="4" idx="3"/>
            <a:endCxn id="11" idx="1"/>
          </p:cNvCxnSpPr>
          <p:nvPr/>
        </p:nvCxnSpPr>
        <p:spPr>
          <a:xfrm flipV="1">
            <a:off x="2615784" y="2754442"/>
            <a:ext cx="1170457" cy="1"/>
          </a:xfrm>
          <a:prstGeom prst="line">
            <a:avLst/>
          </a:prstGeom>
          <a:ln w="7620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2" name="Text Placeholder 1">
            <a:extLst>
              <a:ext uri="{FF2B5EF4-FFF2-40B4-BE49-F238E27FC236}">
                <a16:creationId xmlns:a16="http://schemas.microsoft.com/office/drawing/2014/main" xmlns="" id="{83073941-BF27-4458-B869-27824D7DA072}"/>
              </a:ext>
            </a:extLst>
          </p:cNvPr>
          <p:cNvSpPr>
            <a:spLocks noGrp="1"/>
          </p:cNvSpPr>
          <p:nvPr>
            <p:ph type="body" sz="quarter" idx="11"/>
          </p:nvPr>
        </p:nvSpPr>
        <p:spPr>
          <a:prstGeom prst="rect">
            <a:avLst/>
          </a:prstGeom>
        </p:spPr>
        <p:txBody>
          <a:bodyPr/>
          <a:lstStyle/>
          <a:p>
            <a:r>
              <a:rPr lang="en-GB" dirty="0"/>
              <a:t>Construction</a:t>
            </a:r>
            <a:endParaRPr lang="en-US" dirty="0"/>
          </a:p>
        </p:txBody>
      </p:sp>
      <p:sp>
        <p:nvSpPr>
          <p:cNvPr id="3" name="Text Placeholder 2">
            <a:extLst>
              <a:ext uri="{FF2B5EF4-FFF2-40B4-BE49-F238E27FC236}">
                <a16:creationId xmlns:a16="http://schemas.microsoft.com/office/drawing/2014/main" xmlns="" id="{201DE4D2-1F1D-41E8-8FF1-FF68DB8D658F}"/>
              </a:ext>
            </a:extLst>
          </p:cNvPr>
          <p:cNvSpPr>
            <a:spLocks noGrp="1"/>
          </p:cNvSpPr>
          <p:nvPr>
            <p:ph type="body" sz="quarter" idx="12"/>
          </p:nvPr>
        </p:nvSpPr>
        <p:spPr>
          <a:xfrm>
            <a:off x="417600" y="280800"/>
            <a:ext cx="8308800" cy="309600"/>
          </a:xfrm>
          <a:prstGeom prst="rect">
            <a:avLst/>
          </a:prstGeom>
        </p:spPr>
        <p:txBody>
          <a:bodyPr/>
          <a:lstStyle/>
          <a:p>
            <a:r>
              <a:rPr lang="en-GB" dirty="0"/>
              <a:t>Graph formalism</a:t>
            </a:r>
            <a:endParaRPr lang="en-US" dirty="0"/>
          </a:p>
        </p:txBody>
      </p:sp>
      <p:sp>
        <p:nvSpPr>
          <p:cNvPr id="5" name="Rectangle 4">
            <a:extLst>
              <a:ext uri="{FF2B5EF4-FFF2-40B4-BE49-F238E27FC236}">
                <a16:creationId xmlns:a16="http://schemas.microsoft.com/office/drawing/2014/main" xmlns="" id="{01B48173-AD9D-F543-ABDA-2D17E1730C95}"/>
              </a:ext>
            </a:extLst>
          </p:cNvPr>
          <p:cNvSpPr/>
          <p:nvPr/>
        </p:nvSpPr>
        <p:spPr>
          <a:xfrm>
            <a:off x="1054043" y="3177754"/>
            <a:ext cx="1335974" cy="68876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Audio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is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not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working</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on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my</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computer.</a:t>
            </a:r>
          </a:p>
        </p:txBody>
      </p:sp>
      <p:cxnSp>
        <p:nvCxnSpPr>
          <p:cNvPr id="7" name="Straight Connector 6">
            <a:extLst>
              <a:ext uri="{FF2B5EF4-FFF2-40B4-BE49-F238E27FC236}">
                <a16:creationId xmlns:a16="http://schemas.microsoft.com/office/drawing/2014/main" xmlns="" id="{CC275045-6752-4641-B7AA-0F66C2D4623B}"/>
              </a:ext>
            </a:extLst>
          </p:cNvPr>
          <p:cNvCxnSpPr>
            <a:cxnSpLocks/>
            <a:endCxn id="5" idx="0"/>
          </p:cNvCxnSpPr>
          <p:nvPr/>
        </p:nvCxnSpPr>
        <p:spPr>
          <a:xfrm>
            <a:off x="1722030" y="2371338"/>
            <a:ext cx="0" cy="806416"/>
          </a:xfrm>
          <a:prstGeom prst="line">
            <a:avLst/>
          </a:prstGeom>
          <a:ln w="57150">
            <a:solidFill>
              <a:srgbClr val="00B050"/>
            </a:solidFill>
            <a:prstDash val="solid"/>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xmlns="" id="{5139778D-E123-EB45-AD7B-478A5A41C3AC}"/>
              </a:ext>
            </a:extLst>
          </p:cNvPr>
          <p:cNvSpPr/>
          <p:nvPr/>
        </p:nvSpPr>
        <p:spPr>
          <a:xfrm>
            <a:off x="964150" y="1878411"/>
            <a:ext cx="1515761" cy="4929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My</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sound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has been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disabled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sp>
        <p:nvSpPr>
          <p:cNvPr id="11" name="Rectangle 10">
            <a:extLst>
              <a:ext uri="{FF2B5EF4-FFF2-40B4-BE49-F238E27FC236}">
                <a16:creationId xmlns:a16="http://schemas.microsoft.com/office/drawing/2014/main" xmlns="" id="{68B2BA05-D206-DA42-A756-ED4E478239BF}"/>
              </a:ext>
            </a:extLst>
          </p:cNvPr>
          <p:cNvSpPr/>
          <p:nvPr/>
        </p:nvSpPr>
        <p:spPr>
          <a:xfrm>
            <a:off x="3786241" y="2347444"/>
            <a:ext cx="1564576" cy="81399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Pressing the power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button</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results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in a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loud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screeching</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sound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sp>
        <p:nvSpPr>
          <p:cNvPr id="12" name="Rectangle 11">
            <a:extLst>
              <a:ext uri="{FF2B5EF4-FFF2-40B4-BE49-F238E27FC236}">
                <a16:creationId xmlns:a16="http://schemas.microsoft.com/office/drawing/2014/main" xmlns="" id="{59A0882F-2436-B541-9CA5-B7A55E2447A2}"/>
              </a:ext>
            </a:extLst>
          </p:cNvPr>
          <p:cNvSpPr/>
          <p:nvPr/>
        </p:nvSpPr>
        <p:spPr>
          <a:xfrm>
            <a:off x="6361799" y="1983947"/>
            <a:ext cx="1564576" cy="49292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I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can’t</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access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my</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mailbox</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sp>
        <p:nvSpPr>
          <p:cNvPr id="13" name="Rectangle 12">
            <a:extLst>
              <a:ext uri="{FF2B5EF4-FFF2-40B4-BE49-F238E27FC236}">
                <a16:creationId xmlns:a16="http://schemas.microsoft.com/office/drawing/2014/main" xmlns="" id="{CA04B221-27DF-3B49-B324-2F09889CD55E}"/>
              </a:ext>
            </a:extLst>
          </p:cNvPr>
          <p:cNvSpPr/>
          <p:nvPr/>
        </p:nvSpPr>
        <p:spPr>
          <a:xfrm>
            <a:off x="6361799" y="3405241"/>
            <a:ext cx="1564576" cy="339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Outlook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is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broken</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cxnSp>
        <p:nvCxnSpPr>
          <p:cNvPr id="15" name="Straight Connector 14">
            <a:extLst>
              <a:ext uri="{FF2B5EF4-FFF2-40B4-BE49-F238E27FC236}">
                <a16:creationId xmlns:a16="http://schemas.microsoft.com/office/drawing/2014/main" xmlns="" id="{9C0E7A0C-A4AF-594A-9ECA-F28D4C145ADB}"/>
              </a:ext>
            </a:extLst>
          </p:cNvPr>
          <p:cNvCxnSpPr>
            <a:cxnSpLocks/>
          </p:cNvCxnSpPr>
          <p:nvPr/>
        </p:nvCxnSpPr>
        <p:spPr>
          <a:xfrm flipH="1">
            <a:off x="5213449" y="2196059"/>
            <a:ext cx="1214617" cy="629587"/>
          </a:xfrm>
          <a:prstGeom prst="line">
            <a:avLst/>
          </a:prstGeom>
          <a:ln w="57150">
            <a:solidFill>
              <a:schemeClr val="accent1"/>
            </a:solidFill>
            <a:prstDash val="sysDash"/>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xmlns="" id="{68C94242-2732-1B4D-8FE0-9E458F2EEC37}"/>
              </a:ext>
            </a:extLst>
          </p:cNvPr>
          <p:cNvSpPr txBox="1"/>
          <p:nvPr/>
        </p:nvSpPr>
        <p:spPr>
          <a:xfrm>
            <a:off x="5686684" y="2152279"/>
            <a:ext cx="201881" cy="309600"/>
          </a:xfrm>
          <a:prstGeom prst="rect">
            <a:avLst/>
          </a:prstGeom>
          <a:noFill/>
        </p:spPr>
        <p:txBody>
          <a:bodyPr wrap="none" lIns="72000" tIns="72000" rIns="72000" bIns="72000" rtlCol="0">
            <a:noAutofit/>
          </a:bodyPr>
          <a:lstStyle/>
          <a:p>
            <a:pPr marL="0" marR="0" lvl="0" indent="0" algn="l"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001135"/>
                </a:solidFill>
                <a:effectLst/>
                <a:uLnTx/>
                <a:uFillTx/>
                <a:latin typeface="Nokia Pure Text Light"/>
                <a:ea typeface="+mn-ea"/>
                <a:cs typeface="+mn-cs"/>
              </a:rPr>
              <a:t>?</a:t>
            </a:r>
          </a:p>
        </p:txBody>
      </p:sp>
      <p:sp>
        <p:nvSpPr>
          <p:cNvPr id="16" name="Left-right Arrow 15">
            <a:extLst>
              <a:ext uri="{FF2B5EF4-FFF2-40B4-BE49-F238E27FC236}">
                <a16:creationId xmlns:a16="http://schemas.microsoft.com/office/drawing/2014/main" xmlns="" id="{319E2292-28B5-8C4F-93A6-4A747A72ED69}"/>
              </a:ext>
            </a:extLst>
          </p:cNvPr>
          <p:cNvSpPr/>
          <p:nvPr/>
        </p:nvSpPr>
        <p:spPr>
          <a:xfrm>
            <a:off x="3388911" y="4496050"/>
            <a:ext cx="794660" cy="316669"/>
          </a:xfrm>
          <a:prstGeom prst="lef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7" name="Oval 16">
            <a:extLst>
              <a:ext uri="{FF2B5EF4-FFF2-40B4-BE49-F238E27FC236}">
                <a16:creationId xmlns:a16="http://schemas.microsoft.com/office/drawing/2014/main" xmlns="" id="{87821D7E-47BD-2043-9E82-8DBAFE3603AF}"/>
              </a:ext>
            </a:extLst>
          </p:cNvPr>
          <p:cNvSpPr/>
          <p:nvPr/>
        </p:nvSpPr>
        <p:spPr>
          <a:xfrm>
            <a:off x="4411433" y="456289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9" name="Oval 18">
            <a:extLst>
              <a:ext uri="{FF2B5EF4-FFF2-40B4-BE49-F238E27FC236}">
                <a16:creationId xmlns:a16="http://schemas.microsoft.com/office/drawing/2014/main" xmlns="" id="{CFCF71FF-CA8B-F345-8361-BE380C5A6FFC}"/>
              </a:ext>
            </a:extLst>
          </p:cNvPr>
          <p:cNvSpPr/>
          <p:nvPr/>
        </p:nvSpPr>
        <p:spPr>
          <a:xfrm>
            <a:off x="4803675" y="456851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20" name="Oval 19">
            <a:extLst>
              <a:ext uri="{FF2B5EF4-FFF2-40B4-BE49-F238E27FC236}">
                <a16:creationId xmlns:a16="http://schemas.microsoft.com/office/drawing/2014/main" xmlns="" id="{2A6D26F5-5EF2-2A43-A5F7-BFA249A023FE}"/>
              </a:ext>
            </a:extLst>
          </p:cNvPr>
          <p:cNvSpPr/>
          <p:nvPr/>
        </p:nvSpPr>
        <p:spPr>
          <a:xfrm>
            <a:off x="5170935" y="4275272"/>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21" name="Oval 20">
            <a:extLst>
              <a:ext uri="{FF2B5EF4-FFF2-40B4-BE49-F238E27FC236}">
                <a16:creationId xmlns:a16="http://schemas.microsoft.com/office/drawing/2014/main" xmlns="" id="{AC2238CB-3BE5-EA48-AA37-4498F2A59172}"/>
              </a:ext>
            </a:extLst>
          </p:cNvPr>
          <p:cNvSpPr/>
          <p:nvPr/>
        </p:nvSpPr>
        <p:spPr>
          <a:xfrm>
            <a:off x="5170935" y="4772759"/>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22" name="Straight Connector 21">
            <a:extLst>
              <a:ext uri="{FF2B5EF4-FFF2-40B4-BE49-F238E27FC236}">
                <a16:creationId xmlns:a16="http://schemas.microsoft.com/office/drawing/2014/main" xmlns="" id="{D69BEBC5-9909-5E47-A121-6A05D221DBF4}"/>
              </a:ext>
            </a:extLst>
          </p:cNvPr>
          <p:cNvCxnSpPr>
            <a:stCxn id="17" idx="6"/>
            <a:endCxn id="19" idx="2"/>
          </p:cNvCxnSpPr>
          <p:nvPr/>
        </p:nvCxnSpPr>
        <p:spPr>
          <a:xfrm>
            <a:off x="4591315" y="4652838"/>
            <a:ext cx="212360" cy="562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xmlns="" id="{CF8D92D9-191C-B44D-B63A-4142600B2B78}"/>
              </a:ext>
            </a:extLst>
          </p:cNvPr>
          <p:cNvCxnSpPr>
            <a:cxnSpLocks/>
            <a:stCxn id="19" idx="7"/>
            <a:endCxn id="20" idx="3"/>
          </p:cNvCxnSpPr>
          <p:nvPr/>
        </p:nvCxnSpPr>
        <p:spPr>
          <a:xfrm flipV="1">
            <a:off x="4957214" y="4428811"/>
            <a:ext cx="240064" cy="166049"/>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2072870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xmlns="" id="{9C0E7A0C-A4AF-594A-9ECA-F28D4C145ADB}"/>
              </a:ext>
            </a:extLst>
          </p:cNvPr>
          <p:cNvCxnSpPr>
            <a:cxnSpLocks/>
          </p:cNvCxnSpPr>
          <p:nvPr/>
        </p:nvCxnSpPr>
        <p:spPr>
          <a:xfrm flipH="1">
            <a:off x="5213449" y="2196059"/>
            <a:ext cx="1214617" cy="629587"/>
          </a:xfrm>
          <a:prstGeom prst="line">
            <a:avLst/>
          </a:prstGeom>
          <a:ln w="5715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xmlns="" id="{2577D383-C61A-014F-9C7B-7C0A33E3B08D}"/>
              </a:ext>
            </a:extLst>
          </p:cNvPr>
          <p:cNvSpPr/>
          <p:nvPr/>
        </p:nvSpPr>
        <p:spPr>
          <a:xfrm>
            <a:off x="824459" y="1461541"/>
            <a:ext cx="1791325" cy="2585803"/>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r>
              <a:rPr lang="x-none" sz="1200" dirty="0"/>
              <a:t>Cluster 1</a:t>
            </a:r>
          </a:p>
        </p:txBody>
      </p:sp>
      <p:cxnSp>
        <p:nvCxnSpPr>
          <p:cNvPr id="14" name="Straight Connector 13">
            <a:extLst>
              <a:ext uri="{FF2B5EF4-FFF2-40B4-BE49-F238E27FC236}">
                <a16:creationId xmlns:a16="http://schemas.microsoft.com/office/drawing/2014/main" xmlns="" id="{33C700CD-4C3F-6349-9F5D-EA388471CBFF}"/>
              </a:ext>
            </a:extLst>
          </p:cNvPr>
          <p:cNvCxnSpPr>
            <a:cxnSpLocks/>
            <a:stCxn id="4" idx="3"/>
            <a:endCxn id="11" idx="1"/>
          </p:cNvCxnSpPr>
          <p:nvPr/>
        </p:nvCxnSpPr>
        <p:spPr>
          <a:xfrm flipV="1">
            <a:off x="2615784" y="2754442"/>
            <a:ext cx="1170457" cy="1"/>
          </a:xfrm>
          <a:prstGeom prst="line">
            <a:avLst/>
          </a:prstGeom>
          <a:ln w="7620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2" name="Text Placeholder 1">
            <a:extLst>
              <a:ext uri="{FF2B5EF4-FFF2-40B4-BE49-F238E27FC236}">
                <a16:creationId xmlns:a16="http://schemas.microsoft.com/office/drawing/2014/main" xmlns="" id="{83073941-BF27-4458-B869-27824D7DA072}"/>
              </a:ext>
            </a:extLst>
          </p:cNvPr>
          <p:cNvSpPr>
            <a:spLocks noGrp="1"/>
          </p:cNvSpPr>
          <p:nvPr>
            <p:ph type="body" sz="quarter" idx="11"/>
          </p:nvPr>
        </p:nvSpPr>
        <p:spPr>
          <a:prstGeom prst="rect">
            <a:avLst/>
          </a:prstGeom>
        </p:spPr>
        <p:txBody>
          <a:bodyPr/>
          <a:lstStyle/>
          <a:p>
            <a:r>
              <a:rPr lang="en-GB" dirty="0"/>
              <a:t>Construction</a:t>
            </a:r>
            <a:endParaRPr lang="en-US" dirty="0"/>
          </a:p>
        </p:txBody>
      </p:sp>
      <p:sp>
        <p:nvSpPr>
          <p:cNvPr id="3" name="Text Placeholder 2">
            <a:extLst>
              <a:ext uri="{FF2B5EF4-FFF2-40B4-BE49-F238E27FC236}">
                <a16:creationId xmlns:a16="http://schemas.microsoft.com/office/drawing/2014/main" xmlns="" id="{201DE4D2-1F1D-41E8-8FF1-FF68DB8D658F}"/>
              </a:ext>
            </a:extLst>
          </p:cNvPr>
          <p:cNvSpPr>
            <a:spLocks noGrp="1"/>
          </p:cNvSpPr>
          <p:nvPr>
            <p:ph type="body" sz="quarter" idx="12"/>
          </p:nvPr>
        </p:nvSpPr>
        <p:spPr>
          <a:xfrm>
            <a:off x="417600" y="280800"/>
            <a:ext cx="8308800" cy="309600"/>
          </a:xfrm>
          <a:prstGeom prst="rect">
            <a:avLst/>
          </a:prstGeom>
        </p:spPr>
        <p:txBody>
          <a:bodyPr/>
          <a:lstStyle/>
          <a:p>
            <a:r>
              <a:rPr lang="en-GB" dirty="0"/>
              <a:t>Graph formalism</a:t>
            </a:r>
            <a:endParaRPr lang="en-US" dirty="0"/>
          </a:p>
        </p:txBody>
      </p:sp>
      <p:sp>
        <p:nvSpPr>
          <p:cNvPr id="5" name="Rectangle 4">
            <a:extLst>
              <a:ext uri="{FF2B5EF4-FFF2-40B4-BE49-F238E27FC236}">
                <a16:creationId xmlns:a16="http://schemas.microsoft.com/office/drawing/2014/main" xmlns="" id="{01B48173-AD9D-F543-ABDA-2D17E1730C95}"/>
              </a:ext>
            </a:extLst>
          </p:cNvPr>
          <p:cNvSpPr/>
          <p:nvPr/>
        </p:nvSpPr>
        <p:spPr>
          <a:xfrm>
            <a:off x="1054043" y="3177754"/>
            <a:ext cx="1335974" cy="68876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Audio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is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not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working</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on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my</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computer.</a:t>
            </a:r>
          </a:p>
        </p:txBody>
      </p:sp>
      <p:cxnSp>
        <p:nvCxnSpPr>
          <p:cNvPr id="7" name="Straight Connector 6">
            <a:extLst>
              <a:ext uri="{FF2B5EF4-FFF2-40B4-BE49-F238E27FC236}">
                <a16:creationId xmlns:a16="http://schemas.microsoft.com/office/drawing/2014/main" xmlns="" id="{CC275045-6752-4641-B7AA-0F66C2D4623B}"/>
              </a:ext>
            </a:extLst>
          </p:cNvPr>
          <p:cNvCxnSpPr>
            <a:cxnSpLocks/>
            <a:endCxn id="5" idx="0"/>
          </p:cNvCxnSpPr>
          <p:nvPr/>
        </p:nvCxnSpPr>
        <p:spPr>
          <a:xfrm>
            <a:off x="1722030" y="2371338"/>
            <a:ext cx="0" cy="806416"/>
          </a:xfrm>
          <a:prstGeom prst="line">
            <a:avLst/>
          </a:prstGeom>
          <a:ln w="57150">
            <a:solidFill>
              <a:srgbClr val="00B050"/>
            </a:solidFill>
            <a:prstDash val="solid"/>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xmlns="" id="{5139778D-E123-EB45-AD7B-478A5A41C3AC}"/>
              </a:ext>
            </a:extLst>
          </p:cNvPr>
          <p:cNvSpPr/>
          <p:nvPr/>
        </p:nvSpPr>
        <p:spPr>
          <a:xfrm>
            <a:off x="964150" y="1878411"/>
            <a:ext cx="1515761" cy="4929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My</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sound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has been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disabled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sp>
        <p:nvSpPr>
          <p:cNvPr id="11" name="Rectangle 10">
            <a:extLst>
              <a:ext uri="{FF2B5EF4-FFF2-40B4-BE49-F238E27FC236}">
                <a16:creationId xmlns:a16="http://schemas.microsoft.com/office/drawing/2014/main" xmlns="" id="{68B2BA05-D206-DA42-A756-ED4E478239BF}"/>
              </a:ext>
            </a:extLst>
          </p:cNvPr>
          <p:cNvSpPr/>
          <p:nvPr/>
        </p:nvSpPr>
        <p:spPr>
          <a:xfrm>
            <a:off x="3786241" y="2347444"/>
            <a:ext cx="1564576" cy="81399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Pressing the power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button</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results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in a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loud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screeching</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sound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sp>
        <p:nvSpPr>
          <p:cNvPr id="12" name="Rectangle 11">
            <a:extLst>
              <a:ext uri="{FF2B5EF4-FFF2-40B4-BE49-F238E27FC236}">
                <a16:creationId xmlns:a16="http://schemas.microsoft.com/office/drawing/2014/main" xmlns="" id="{59A0882F-2436-B541-9CA5-B7A55E2447A2}"/>
              </a:ext>
            </a:extLst>
          </p:cNvPr>
          <p:cNvSpPr/>
          <p:nvPr/>
        </p:nvSpPr>
        <p:spPr>
          <a:xfrm>
            <a:off x="6361799" y="1983947"/>
            <a:ext cx="1564576" cy="49292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I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can’t</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access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my</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mailbox</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sp>
        <p:nvSpPr>
          <p:cNvPr id="13" name="Rectangle 12">
            <a:extLst>
              <a:ext uri="{FF2B5EF4-FFF2-40B4-BE49-F238E27FC236}">
                <a16:creationId xmlns:a16="http://schemas.microsoft.com/office/drawing/2014/main" xmlns="" id="{CA04B221-27DF-3B49-B324-2F09889CD55E}"/>
              </a:ext>
            </a:extLst>
          </p:cNvPr>
          <p:cNvSpPr/>
          <p:nvPr/>
        </p:nvSpPr>
        <p:spPr>
          <a:xfrm>
            <a:off x="6361799" y="3405241"/>
            <a:ext cx="1564576" cy="339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Outlook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is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broken</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sp>
        <p:nvSpPr>
          <p:cNvPr id="16" name="Left-right Arrow 15">
            <a:extLst>
              <a:ext uri="{FF2B5EF4-FFF2-40B4-BE49-F238E27FC236}">
                <a16:creationId xmlns:a16="http://schemas.microsoft.com/office/drawing/2014/main" xmlns="" id="{495C8B3E-6521-3F44-9A22-9C8F0193DB52}"/>
              </a:ext>
            </a:extLst>
          </p:cNvPr>
          <p:cNvSpPr/>
          <p:nvPr/>
        </p:nvSpPr>
        <p:spPr>
          <a:xfrm>
            <a:off x="3388911" y="4496050"/>
            <a:ext cx="794660" cy="316669"/>
          </a:xfrm>
          <a:prstGeom prst="lef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7" name="Oval 16">
            <a:extLst>
              <a:ext uri="{FF2B5EF4-FFF2-40B4-BE49-F238E27FC236}">
                <a16:creationId xmlns:a16="http://schemas.microsoft.com/office/drawing/2014/main" xmlns="" id="{AE521BF7-7F4F-6A49-8A11-6A03A7D81BD0}"/>
              </a:ext>
            </a:extLst>
          </p:cNvPr>
          <p:cNvSpPr/>
          <p:nvPr/>
        </p:nvSpPr>
        <p:spPr>
          <a:xfrm>
            <a:off x="4411433" y="4561471"/>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8" name="Oval 17">
            <a:extLst>
              <a:ext uri="{FF2B5EF4-FFF2-40B4-BE49-F238E27FC236}">
                <a16:creationId xmlns:a16="http://schemas.microsoft.com/office/drawing/2014/main" xmlns="" id="{0BEE7A63-8125-0A42-84A9-D6E3FCC4684D}"/>
              </a:ext>
            </a:extLst>
          </p:cNvPr>
          <p:cNvSpPr/>
          <p:nvPr/>
        </p:nvSpPr>
        <p:spPr>
          <a:xfrm>
            <a:off x="4803675" y="4567091"/>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9" name="Oval 18">
            <a:extLst>
              <a:ext uri="{FF2B5EF4-FFF2-40B4-BE49-F238E27FC236}">
                <a16:creationId xmlns:a16="http://schemas.microsoft.com/office/drawing/2014/main" xmlns="" id="{554628B0-E6C7-D441-8B98-283D9015AAC5}"/>
              </a:ext>
            </a:extLst>
          </p:cNvPr>
          <p:cNvSpPr/>
          <p:nvPr/>
        </p:nvSpPr>
        <p:spPr>
          <a:xfrm>
            <a:off x="5170935" y="4273846"/>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20" name="Oval 19">
            <a:extLst>
              <a:ext uri="{FF2B5EF4-FFF2-40B4-BE49-F238E27FC236}">
                <a16:creationId xmlns:a16="http://schemas.microsoft.com/office/drawing/2014/main" xmlns="" id="{F8ED787B-9AE2-ED46-BD26-F43636DD0670}"/>
              </a:ext>
            </a:extLst>
          </p:cNvPr>
          <p:cNvSpPr/>
          <p:nvPr/>
        </p:nvSpPr>
        <p:spPr>
          <a:xfrm>
            <a:off x="5170935" y="4771333"/>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21" name="Straight Connector 20">
            <a:extLst>
              <a:ext uri="{FF2B5EF4-FFF2-40B4-BE49-F238E27FC236}">
                <a16:creationId xmlns:a16="http://schemas.microsoft.com/office/drawing/2014/main" xmlns="" id="{9D42445F-7EB0-4841-9342-2FB0354826FC}"/>
              </a:ext>
            </a:extLst>
          </p:cNvPr>
          <p:cNvCxnSpPr>
            <a:stCxn id="17" idx="6"/>
            <a:endCxn id="18" idx="2"/>
          </p:cNvCxnSpPr>
          <p:nvPr/>
        </p:nvCxnSpPr>
        <p:spPr>
          <a:xfrm>
            <a:off x="4591315" y="4651412"/>
            <a:ext cx="212360" cy="562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xmlns="" id="{A26A30CA-93D1-EE46-80C2-97D4E58AF056}"/>
              </a:ext>
            </a:extLst>
          </p:cNvPr>
          <p:cNvCxnSpPr>
            <a:cxnSpLocks/>
            <a:stCxn id="19" idx="3"/>
            <a:endCxn id="18" idx="7"/>
          </p:cNvCxnSpPr>
          <p:nvPr/>
        </p:nvCxnSpPr>
        <p:spPr>
          <a:xfrm flipH="1">
            <a:off x="4957214" y="4427385"/>
            <a:ext cx="240064" cy="166049"/>
          </a:xfrm>
          <a:prstGeom prst="line">
            <a:avLst/>
          </a:prstGeom>
          <a:ln w="31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5566368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xmlns="" id="{9C0E7A0C-A4AF-594A-9ECA-F28D4C145ADB}"/>
              </a:ext>
            </a:extLst>
          </p:cNvPr>
          <p:cNvCxnSpPr>
            <a:cxnSpLocks/>
          </p:cNvCxnSpPr>
          <p:nvPr/>
        </p:nvCxnSpPr>
        <p:spPr>
          <a:xfrm flipH="1">
            <a:off x="5213449" y="2196059"/>
            <a:ext cx="1214617" cy="629587"/>
          </a:xfrm>
          <a:prstGeom prst="line">
            <a:avLst/>
          </a:prstGeom>
          <a:ln w="5715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xmlns="" id="{2577D383-C61A-014F-9C7B-7C0A33E3B08D}"/>
              </a:ext>
            </a:extLst>
          </p:cNvPr>
          <p:cNvSpPr/>
          <p:nvPr/>
        </p:nvSpPr>
        <p:spPr>
          <a:xfrm>
            <a:off x="824459" y="1461541"/>
            <a:ext cx="1791325" cy="2585803"/>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r>
              <a:rPr lang="x-none" sz="1200" dirty="0"/>
              <a:t>Cluster 1</a:t>
            </a:r>
          </a:p>
        </p:txBody>
      </p:sp>
      <p:cxnSp>
        <p:nvCxnSpPr>
          <p:cNvPr id="14" name="Straight Connector 13">
            <a:extLst>
              <a:ext uri="{FF2B5EF4-FFF2-40B4-BE49-F238E27FC236}">
                <a16:creationId xmlns:a16="http://schemas.microsoft.com/office/drawing/2014/main" xmlns="" id="{33C700CD-4C3F-6349-9F5D-EA388471CBFF}"/>
              </a:ext>
            </a:extLst>
          </p:cNvPr>
          <p:cNvCxnSpPr>
            <a:cxnSpLocks/>
            <a:stCxn id="4" idx="3"/>
            <a:endCxn id="11" idx="1"/>
          </p:cNvCxnSpPr>
          <p:nvPr/>
        </p:nvCxnSpPr>
        <p:spPr>
          <a:xfrm flipV="1">
            <a:off x="2615784" y="2754442"/>
            <a:ext cx="1170457" cy="1"/>
          </a:xfrm>
          <a:prstGeom prst="line">
            <a:avLst/>
          </a:prstGeom>
          <a:ln w="7620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2" name="Text Placeholder 1">
            <a:extLst>
              <a:ext uri="{FF2B5EF4-FFF2-40B4-BE49-F238E27FC236}">
                <a16:creationId xmlns:a16="http://schemas.microsoft.com/office/drawing/2014/main" xmlns="" id="{83073941-BF27-4458-B869-27824D7DA072}"/>
              </a:ext>
            </a:extLst>
          </p:cNvPr>
          <p:cNvSpPr>
            <a:spLocks noGrp="1"/>
          </p:cNvSpPr>
          <p:nvPr>
            <p:ph type="body" sz="quarter" idx="11"/>
          </p:nvPr>
        </p:nvSpPr>
        <p:spPr>
          <a:prstGeom prst="rect">
            <a:avLst/>
          </a:prstGeom>
        </p:spPr>
        <p:txBody>
          <a:bodyPr/>
          <a:lstStyle/>
          <a:p>
            <a:r>
              <a:rPr lang="en-GB" dirty="0"/>
              <a:t>Construction</a:t>
            </a:r>
            <a:endParaRPr lang="en-US" dirty="0"/>
          </a:p>
        </p:txBody>
      </p:sp>
      <p:sp>
        <p:nvSpPr>
          <p:cNvPr id="3" name="Text Placeholder 2">
            <a:extLst>
              <a:ext uri="{FF2B5EF4-FFF2-40B4-BE49-F238E27FC236}">
                <a16:creationId xmlns:a16="http://schemas.microsoft.com/office/drawing/2014/main" xmlns="" id="{201DE4D2-1F1D-41E8-8FF1-FF68DB8D658F}"/>
              </a:ext>
            </a:extLst>
          </p:cNvPr>
          <p:cNvSpPr>
            <a:spLocks noGrp="1"/>
          </p:cNvSpPr>
          <p:nvPr>
            <p:ph type="body" sz="quarter" idx="12"/>
          </p:nvPr>
        </p:nvSpPr>
        <p:spPr>
          <a:xfrm>
            <a:off x="417600" y="280800"/>
            <a:ext cx="8308800" cy="309600"/>
          </a:xfrm>
          <a:prstGeom prst="rect">
            <a:avLst/>
          </a:prstGeom>
        </p:spPr>
        <p:txBody>
          <a:bodyPr/>
          <a:lstStyle/>
          <a:p>
            <a:r>
              <a:rPr lang="en-GB" dirty="0"/>
              <a:t>Graph formalism</a:t>
            </a:r>
            <a:endParaRPr lang="en-US" dirty="0"/>
          </a:p>
        </p:txBody>
      </p:sp>
      <p:sp>
        <p:nvSpPr>
          <p:cNvPr id="5" name="Rectangle 4">
            <a:extLst>
              <a:ext uri="{FF2B5EF4-FFF2-40B4-BE49-F238E27FC236}">
                <a16:creationId xmlns:a16="http://schemas.microsoft.com/office/drawing/2014/main" xmlns="" id="{01B48173-AD9D-F543-ABDA-2D17E1730C95}"/>
              </a:ext>
            </a:extLst>
          </p:cNvPr>
          <p:cNvSpPr/>
          <p:nvPr/>
        </p:nvSpPr>
        <p:spPr>
          <a:xfrm>
            <a:off x="1054043" y="3177754"/>
            <a:ext cx="1335974" cy="68876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Audio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is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not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working</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on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my</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computer.</a:t>
            </a:r>
          </a:p>
        </p:txBody>
      </p:sp>
      <p:cxnSp>
        <p:nvCxnSpPr>
          <p:cNvPr id="7" name="Straight Connector 6">
            <a:extLst>
              <a:ext uri="{FF2B5EF4-FFF2-40B4-BE49-F238E27FC236}">
                <a16:creationId xmlns:a16="http://schemas.microsoft.com/office/drawing/2014/main" xmlns="" id="{CC275045-6752-4641-B7AA-0F66C2D4623B}"/>
              </a:ext>
            </a:extLst>
          </p:cNvPr>
          <p:cNvCxnSpPr>
            <a:cxnSpLocks/>
            <a:endCxn id="5" idx="0"/>
          </p:cNvCxnSpPr>
          <p:nvPr/>
        </p:nvCxnSpPr>
        <p:spPr>
          <a:xfrm>
            <a:off x="1722030" y="2371338"/>
            <a:ext cx="0" cy="806416"/>
          </a:xfrm>
          <a:prstGeom prst="line">
            <a:avLst/>
          </a:prstGeom>
          <a:ln w="57150">
            <a:solidFill>
              <a:srgbClr val="00B050"/>
            </a:solidFill>
            <a:prstDash val="solid"/>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xmlns="" id="{5139778D-E123-EB45-AD7B-478A5A41C3AC}"/>
              </a:ext>
            </a:extLst>
          </p:cNvPr>
          <p:cNvSpPr/>
          <p:nvPr/>
        </p:nvSpPr>
        <p:spPr>
          <a:xfrm>
            <a:off x="964150" y="1878411"/>
            <a:ext cx="1515761" cy="4929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My</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sound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has been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disabled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sp>
        <p:nvSpPr>
          <p:cNvPr id="11" name="Rectangle 10">
            <a:extLst>
              <a:ext uri="{FF2B5EF4-FFF2-40B4-BE49-F238E27FC236}">
                <a16:creationId xmlns:a16="http://schemas.microsoft.com/office/drawing/2014/main" xmlns="" id="{68B2BA05-D206-DA42-A756-ED4E478239BF}"/>
              </a:ext>
            </a:extLst>
          </p:cNvPr>
          <p:cNvSpPr/>
          <p:nvPr/>
        </p:nvSpPr>
        <p:spPr>
          <a:xfrm>
            <a:off x="3786241" y="2347444"/>
            <a:ext cx="1564576" cy="81399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Pressing the power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button</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results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in a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loud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screeching</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sound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sp>
        <p:nvSpPr>
          <p:cNvPr id="12" name="Rectangle 11">
            <a:extLst>
              <a:ext uri="{FF2B5EF4-FFF2-40B4-BE49-F238E27FC236}">
                <a16:creationId xmlns:a16="http://schemas.microsoft.com/office/drawing/2014/main" xmlns="" id="{59A0882F-2436-B541-9CA5-B7A55E2447A2}"/>
              </a:ext>
            </a:extLst>
          </p:cNvPr>
          <p:cNvSpPr/>
          <p:nvPr/>
        </p:nvSpPr>
        <p:spPr>
          <a:xfrm>
            <a:off x="6361799" y="1983947"/>
            <a:ext cx="1564576" cy="49292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I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can’t</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access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my</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mailbox</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sp>
        <p:nvSpPr>
          <p:cNvPr id="13" name="Rectangle 12">
            <a:extLst>
              <a:ext uri="{FF2B5EF4-FFF2-40B4-BE49-F238E27FC236}">
                <a16:creationId xmlns:a16="http://schemas.microsoft.com/office/drawing/2014/main" xmlns="" id="{CA04B221-27DF-3B49-B324-2F09889CD55E}"/>
              </a:ext>
            </a:extLst>
          </p:cNvPr>
          <p:cNvSpPr/>
          <p:nvPr/>
        </p:nvSpPr>
        <p:spPr>
          <a:xfrm>
            <a:off x="6361799" y="3405241"/>
            <a:ext cx="1564576" cy="339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Outlook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is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broken</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sp>
        <p:nvSpPr>
          <p:cNvPr id="16" name="TextBox 15">
            <a:extLst>
              <a:ext uri="{FF2B5EF4-FFF2-40B4-BE49-F238E27FC236}">
                <a16:creationId xmlns:a16="http://schemas.microsoft.com/office/drawing/2014/main" xmlns="" id="{A8BC5144-3848-6649-A492-C0EE02D04A23}"/>
              </a:ext>
            </a:extLst>
          </p:cNvPr>
          <p:cNvSpPr txBox="1"/>
          <p:nvPr/>
        </p:nvSpPr>
        <p:spPr>
          <a:xfrm>
            <a:off x="7144087" y="2786255"/>
            <a:ext cx="201881" cy="309600"/>
          </a:xfrm>
          <a:prstGeom prst="rect">
            <a:avLst/>
          </a:prstGeom>
          <a:noFill/>
        </p:spPr>
        <p:txBody>
          <a:bodyPr wrap="none" lIns="72000" tIns="72000" rIns="72000" bIns="72000" rtlCol="0">
            <a:noAutofit/>
          </a:bodyPr>
          <a:lstStyle/>
          <a:p>
            <a:pPr marL="0" marR="0" lvl="0" indent="0" algn="l"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001135"/>
                </a:solidFill>
                <a:effectLst/>
                <a:uLnTx/>
                <a:uFillTx/>
                <a:latin typeface="Nokia Pure Text Light"/>
                <a:ea typeface="+mn-ea"/>
                <a:cs typeface="+mn-cs"/>
              </a:rPr>
              <a:t>?</a:t>
            </a:r>
          </a:p>
        </p:txBody>
      </p:sp>
      <p:cxnSp>
        <p:nvCxnSpPr>
          <p:cNvPr id="17" name="Straight Connector 16">
            <a:extLst>
              <a:ext uri="{FF2B5EF4-FFF2-40B4-BE49-F238E27FC236}">
                <a16:creationId xmlns:a16="http://schemas.microsoft.com/office/drawing/2014/main" xmlns="" id="{0A027423-D1F2-C043-A920-AE86D2A716BA}"/>
              </a:ext>
            </a:extLst>
          </p:cNvPr>
          <p:cNvCxnSpPr>
            <a:cxnSpLocks/>
            <a:stCxn id="12" idx="2"/>
            <a:endCxn id="13" idx="0"/>
          </p:cNvCxnSpPr>
          <p:nvPr/>
        </p:nvCxnSpPr>
        <p:spPr>
          <a:xfrm>
            <a:off x="7144087" y="2476869"/>
            <a:ext cx="0" cy="928372"/>
          </a:xfrm>
          <a:prstGeom prst="line">
            <a:avLst/>
          </a:prstGeom>
          <a:ln w="57150">
            <a:solidFill>
              <a:schemeClr val="accent1"/>
            </a:solidFill>
            <a:prstDash val="sysDash"/>
          </a:ln>
        </p:spPr>
        <p:style>
          <a:lnRef idx="1">
            <a:schemeClr val="accent1"/>
          </a:lnRef>
          <a:fillRef idx="0">
            <a:schemeClr val="accent1"/>
          </a:fillRef>
          <a:effectRef idx="0">
            <a:schemeClr val="accent1"/>
          </a:effectRef>
          <a:fontRef idx="minor">
            <a:schemeClr val="tx1"/>
          </a:fontRef>
        </p:style>
      </p:cxnSp>
      <p:sp>
        <p:nvSpPr>
          <p:cNvPr id="18" name="Left-right Arrow 17">
            <a:extLst>
              <a:ext uri="{FF2B5EF4-FFF2-40B4-BE49-F238E27FC236}">
                <a16:creationId xmlns:a16="http://schemas.microsoft.com/office/drawing/2014/main" xmlns="" id="{A7C40465-311A-FE4A-AF84-BB9F6033B95D}"/>
              </a:ext>
            </a:extLst>
          </p:cNvPr>
          <p:cNvSpPr/>
          <p:nvPr/>
        </p:nvSpPr>
        <p:spPr>
          <a:xfrm>
            <a:off x="3388911" y="4496050"/>
            <a:ext cx="794660" cy="316669"/>
          </a:xfrm>
          <a:prstGeom prst="lef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9" name="Oval 18">
            <a:extLst>
              <a:ext uri="{FF2B5EF4-FFF2-40B4-BE49-F238E27FC236}">
                <a16:creationId xmlns:a16="http://schemas.microsoft.com/office/drawing/2014/main" xmlns="" id="{56F5F3B1-F982-7E4F-81D5-8CE97522F09A}"/>
              </a:ext>
            </a:extLst>
          </p:cNvPr>
          <p:cNvSpPr/>
          <p:nvPr/>
        </p:nvSpPr>
        <p:spPr>
          <a:xfrm>
            <a:off x="4411433" y="4561471"/>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20" name="Oval 19">
            <a:extLst>
              <a:ext uri="{FF2B5EF4-FFF2-40B4-BE49-F238E27FC236}">
                <a16:creationId xmlns:a16="http://schemas.microsoft.com/office/drawing/2014/main" xmlns="" id="{A1A93EBB-049F-234A-AD21-C674A802EF4B}"/>
              </a:ext>
            </a:extLst>
          </p:cNvPr>
          <p:cNvSpPr/>
          <p:nvPr/>
        </p:nvSpPr>
        <p:spPr>
          <a:xfrm>
            <a:off x="4803675" y="4567091"/>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21" name="Oval 20">
            <a:extLst>
              <a:ext uri="{FF2B5EF4-FFF2-40B4-BE49-F238E27FC236}">
                <a16:creationId xmlns:a16="http://schemas.microsoft.com/office/drawing/2014/main" xmlns="" id="{1855008F-D5DB-ED44-8117-264FE4910DC7}"/>
              </a:ext>
            </a:extLst>
          </p:cNvPr>
          <p:cNvSpPr/>
          <p:nvPr/>
        </p:nvSpPr>
        <p:spPr>
          <a:xfrm>
            <a:off x="5170935" y="4273846"/>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22" name="Oval 21">
            <a:extLst>
              <a:ext uri="{FF2B5EF4-FFF2-40B4-BE49-F238E27FC236}">
                <a16:creationId xmlns:a16="http://schemas.microsoft.com/office/drawing/2014/main" xmlns="" id="{68F1E83A-2A6B-CA45-B5F8-6B26D4134A0B}"/>
              </a:ext>
            </a:extLst>
          </p:cNvPr>
          <p:cNvSpPr/>
          <p:nvPr/>
        </p:nvSpPr>
        <p:spPr>
          <a:xfrm>
            <a:off x="5170935" y="4771333"/>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23" name="Straight Connector 22">
            <a:extLst>
              <a:ext uri="{FF2B5EF4-FFF2-40B4-BE49-F238E27FC236}">
                <a16:creationId xmlns:a16="http://schemas.microsoft.com/office/drawing/2014/main" xmlns="" id="{6986762C-5ADF-3F48-A266-F92682940B2F}"/>
              </a:ext>
            </a:extLst>
          </p:cNvPr>
          <p:cNvCxnSpPr>
            <a:stCxn id="19" idx="6"/>
            <a:endCxn id="20" idx="2"/>
          </p:cNvCxnSpPr>
          <p:nvPr/>
        </p:nvCxnSpPr>
        <p:spPr>
          <a:xfrm>
            <a:off x="4591315" y="4651412"/>
            <a:ext cx="212360" cy="562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xmlns="" id="{6B4C40F4-1754-0A4B-A22B-EBE5D5B46904}"/>
              </a:ext>
            </a:extLst>
          </p:cNvPr>
          <p:cNvCxnSpPr>
            <a:cxnSpLocks/>
            <a:stCxn id="21" idx="3"/>
            <a:endCxn id="20" idx="7"/>
          </p:cNvCxnSpPr>
          <p:nvPr/>
        </p:nvCxnSpPr>
        <p:spPr>
          <a:xfrm flipH="1">
            <a:off x="4957214" y="4427385"/>
            <a:ext cx="240064" cy="166049"/>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xmlns="" id="{25EF7BD4-7172-4A41-B991-EBB0075A7300}"/>
              </a:ext>
            </a:extLst>
          </p:cNvPr>
          <p:cNvCxnSpPr>
            <a:cxnSpLocks/>
            <a:stCxn id="22" idx="0"/>
          </p:cNvCxnSpPr>
          <p:nvPr/>
        </p:nvCxnSpPr>
        <p:spPr>
          <a:xfrm flipV="1">
            <a:off x="5260876" y="4452793"/>
            <a:ext cx="0" cy="318540"/>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0633826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xmlns="" id="{320D54C8-94E0-F84E-9E0D-DB898CEF273E}"/>
              </a:ext>
            </a:extLst>
          </p:cNvPr>
          <p:cNvSpPr/>
          <p:nvPr/>
        </p:nvSpPr>
        <p:spPr>
          <a:xfrm>
            <a:off x="6248424" y="1466182"/>
            <a:ext cx="1791325" cy="2585803"/>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r>
              <a:rPr lang="x-none" sz="1200" dirty="0"/>
              <a:t>Cluster 2</a:t>
            </a:r>
          </a:p>
        </p:txBody>
      </p:sp>
      <p:sp>
        <p:nvSpPr>
          <p:cNvPr id="4" name="Rectangle 3">
            <a:extLst>
              <a:ext uri="{FF2B5EF4-FFF2-40B4-BE49-F238E27FC236}">
                <a16:creationId xmlns:a16="http://schemas.microsoft.com/office/drawing/2014/main" xmlns="" id="{2577D383-C61A-014F-9C7B-7C0A33E3B08D}"/>
              </a:ext>
            </a:extLst>
          </p:cNvPr>
          <p:cNvSpPr/>
          <p:nvPr/>
        </p:nvSpPr>
        <p:spPr>
          <a:xfrm>
            <a:off x="824459" y="1461541"/>
            <a:ext cx="1791325" cy="2585803"/>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r>
              <a:rPr lang="x-none" sz="1200" dirty="0"/>
              <a:t>Cluster 1</a:t>
            </a:r>
          </a:p>
        </p:txBody>
      </p:sp>
      <p:cxnSp>
        <p:nvCxnSpPr>
          <p:cNvPr id="14" name="Straight Connector 13">
            <a:extLst>
              <a:ext uri="{FF2B5EF4-FFF2-40B4-BE49-F238E27FC236}">
                <a16:creationId xmlns:a16="http://schemas.microsoft.com/office/drawing/2014/main" xmlns="" id="{33C700CD-4C3F-6349-9F5D-EA388471CBFF}"/>
              </a:ext>
            </a:extLst>
          </p:cNvPr>
          <p:cNvCxnSpPr>
            <a:cxnSpLocks/>
            <a:stCxn id="4" idx="3"/>
            <a:endCxn id="11" idx="1"/>
          </p:cNvCxnSpPr>
          <p:nvPr/>
        </p:nvCxnSpPr>
        <p:spPr>
          <a:xfrm flipV="1">
            <a:off x="2615784" y="2754442"/>
            <a:ext cx="1170457" cy="1"/>
          </a:xfrm>
          <a:prstGeom prst="line">
            <a:avLst/>
          </a:prstGeom>
          <a:ln w="7620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2" name="Text Placeholder 1">
            <a:extLst>
              <a:ext uri="{FF2B5EF4-FFF2-40B4-BE49-F238E27FC236}">
                <a16:creationId xmlns:a16="http://schemas.microsoft.com/office/drawing/2014/main" xmlns="" id="{83073941-BF27-4458-B869-27824D7DA072}"/>
              </a:ext>
            </a:extLst>
          </p:cNvPr>
          <p:cNvSpPr>
            <a:spLocks noGrp="1"/>
          </p:cNvSpPr>
          <p:nvPr>
            <p:ph type="body" sz="quarter" idx="11"/>
          </p:nvPr>
        </p:nvSpPr>
        <p:spPr>
          <a:prstGeom prst="rect">
            <a:avLst/>
          </a:prstGeom>
        </p:spPr>
        <p:txBody>
          <a:bodyPr/>
          <a:lstStyle/>
          <a:p>
            <a:r>
              <a:rPr lang="en-GB" dirty="0"/>
              <a:t>Construction</a:t>
            </a:r>
            <a:endParaRPr lang="en-US" dirty="0"/>
          </a:p>
        </p:txBody>
      </p:sp>
      <p:sp>
        <p:nvSpPr>
          <p:cNvPr id="3" name="Text Placeholder 2">
            <a:extLst>
              <a:ext uri="{FF2B5EF4-FFF2-40B4-BE49-F238E27FC236}">
                <a16:creationId xmlns:a16="http://schemas.microsoft.com/office/drawing/2014/main" xmlns="" id="{201DE4D2-1F1D-41E8-8FF1-FF68DB8D658F}"/>
              </a:ext>
            </a:extLst>
          </p:cNvPr>
          <p:cNvSpPr>
            <a:spLocks noGrp="1"/>
          </p:cNvSpPr>
          <p:nvPr>
            <p:ph type="body" sz="quarter" idx="12"/>
          </p:nvPr>
        </p:nvSpPr>
        <p:spPr>
          <a:xfrm>
            <a:off x="417600" y="280800"/>
            <a:ext cx="8308800" cy="309600"/>
          </a:xfrm>
          <a:prstGeom prst="rect">
            <a:avLst/>
          </a:prstGeom>
        </p:spPr>
        <p:txBody>
          <a:bodyPr/>
          <a:lstStyle/>
          <a:p>
            <a:r>
              <a:rPr lang="en-GB" dirty="0"/>
              <a:t>Graph formalism</a:t>
            </a:r>
            <a:endParaRPr lang="en-US" dirty="0"/>
          </a:p>
        </p:txBody>
      </p:sp>
      <p:sp>
        <p:nvSpPr>
          <p:cNvPr id="5" name="Rectangle 4">
            <a:extLst>
              <a:ext uri="{FF2B5EF4-FFF2-40B4-BE49-F238E27FC236}">
                <a16:creationId xmlns:a16="http://schemas.microsoft.com/office/drawing/2014/main" xmlns="" id="{01B48173-AD9D-F543-ABDA-2D17E1730C95}"/>
              </a:ext>
            </a:extLst>
          </p:cNvPr>
          <p:cNvSpPr/>
          <p:nvPr/>
        </p:nvSpPr>
        <p:spPr>
          <a:xfrm>
            <a:off x="1054043" y="3177754"/>
            <a:ext cx="1335974" cy="68876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Audio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is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not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working</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on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my</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computer.</a:t>
            </a:r>
          </a:p>
        </p:txBody>
      </p:sp>
      <p:cxnSp>
        <p:nvCxnSpPr>
          <p:cNvPr id="7" name="Straight Connector 6">
            <a:extLst>
              <a:ext uri="{FF2B5EF4-FFF2-40B4-BE49-F238E27FC236}">
                <a16:creationId xmlns:a16="http://schemas.microsoft.com/office/drawing/2014/main" xmlns="" id="{CC275045-6752-4641-B7AA-0F66C2D4623B}"/>
              </a:ext>
            </a:extLst>
          </p:cNvPr>
          <p:cNvCxnSpPr>
            <a:cxnSpLocks/>
            <a:endCxn id="5" idx="0"/>
          </p:cNvCxnSpPr>
          <p:nvPr/>
        </p:nvCxnSpPr>
        <p:spPr>
          <a:xfrm>
            <a:off x="1722030" y="2371338"/>
            <a:ext cx="0" cy="806416"/>
          </a:xfrm>
          <a:prstGeom prst="line">
            <a:avLst/>
          </a:prstGeom>
          <a:ln w="57150">
            <a:solidFill>
              <a:srgbClr val="00B050"/>
            </a:solidFill>
            <a:prstDash val="solid"/>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xmlns="" id="{5139778D-E123-EB45-AD7B-478A5A41C3AC}"/>
              </a:ext>
            </a:extLst>
          </p:cNvPr>
          <p:cNvSpPr/>
          <p:nvPr/>
        </p:nvSpPr>
        <p:spPr>
          <a:xfrm>
            <a:off x="964150" y="1878411"/>
            <a:ext cx="1515761" cy="4929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My</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sound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has been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disabled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sp>
        <p:nvSpPr>
          <p:cNvPr id="11" name="Rectangle 10">
            <a:extLst>
              <a:ext uri="{FF2B5EF4-FFF2-40B4-BE49-F238E27FC236}">
                <a16:creationId xmlns:a16="http://schemas.microsoft.com/office/drawing/2014/main" xmlns="" id="{68B2BA05-D206-DA42-A756-ED4E478239BF}"/>
              </a:ext>
            </a:extLst>
          </p:cNvPr>
          <p:cNvSpPr/>
          <p:nvPr/>
        </p:nvSpPr>
        <p:spPr>
          <a:xfrm>
            <a:off x="3786241" y="2347444"/>
            <a:ext cx="1564576" cy="81399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Pressing the power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button</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results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in a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loud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screeching</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sound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sp>
        <p:nvSpPr>
          <p:cNvPr id="12" name="Rectangle 11">
            <a:extLst>
              <a:ext uri="{FF2B5EF4-FFF2-40B4-BE49-F238E27FC236}">
                <a16:creationId xmlns:a16="http://schemas.microsoft.com/office/drawing/2014/main" xmlns="" id="{59A0882F-2436-B541-9CA5-B7A55E2447A2}"/>
              </a:ext>
            </a:extLst>
          </p:cNvPr>
          <p:cNvSpPr/>
          <p:nvPr/>
        </p:nvSpPr>
        <p:spPr>
          <a:xfrm>
            <a:off x="6361799" y="1983947"/>
            <a:ext cx="1564576" cy="49292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I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can’t</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access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my</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mailbox</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sp>
        <p:nvSpPr>
          <p:cNvPr id="13" name="Rectangle 12">
            <a:extLst>
              <a:ext uri="{FF2B5EF4-FFF2-40B4-BE49-F238E27FC236}">
                <a16:creationId xmlns:a16="http://schemas.microsoft.com/office/drawing/2014/main" xmlns="" id="{CA04B221-27DF-3B49-B324-2F09889CD55E}"/>
              </a:ext>
            </a:extLst>
          </p:cNvPr>
          <p:cNvSpPr/>
          <p:nvPr/>
        </p:nvSpPr>
        <p:spPr>
          <a:xfrm>
            <a:off x="6361799" y="3405241"/>
            <a:ext cx="1564576" cy="339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Outlook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is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broken</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cxnSp>
        <p:nvCxnSpPr>
          <p:cNvPr id="17" name="Straight Connector 16">
            <a:extLst>
              <a:ext uri="{FF2B5EF4-FFF2-40B4-BE49-F238E27FC236}">
                <a16:creationId xmlns:a16="http://schemas.microsoft.com/office/drawing/2014/main" xmlns="" id="{75DB5489-5CEC-F04C-883E-B2424A35BC9B}"/>
              </a:ext>
            </a:extLst>
          </p:cNvPr>
          <p:cNvCxnSpPr>
            <a:cxnSpLocks/>
            <a:endCxn id="13" idx="0"/>
          </p:cNvCxnSpPr>
          <p:nvPr/>
        </p:nvCxnSpPr>
        <p:spPr>
          <a:xfrm flipH="1">
            <a:off x="7144087" y="2476869"/>
            <a:ext cx="8154" cy="928372"/>
          </a:xfrm>
          <a:prstGeom prst="line">
            <a:avLst/>
          </a:prstGeom>
          <a:ln w="57150">
            <a:solidFill>
              <a:srgbClr val="00B050"/>
            </a:solidFill>
            <a:prstDash val="solid"/>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xmlns="" id="{79D8098A-BDC2-9F44-A19C-26EB2EC2C778}"/>
              </a:ext>
            </a:extLst>
          </p:cNvPr>
          <p:cNvCxnSpPr>
            <a:cxnSpLocks/>
          </p:cNvCxnSpPr>
          <p:nvPr/>
        </p:nvCxnSpPr>
        <p:spPr>
          <a:xfrm flipV="1">
            <a:off x="5350817" y="2754441"/>
            <a:ext cx="905762" cy="2"/>
          </a:xfrm>
          <a:prstGeom prst="line">
            <a:avLst/>
          </a:prstGeom>
          <a:ln w="7620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18" name="Left-right Arrow 17">
            <a:extLst>
              <a:ext uri="{FF2B5EF4-FFF2-40B4-BE49-F238E27FC236}">
                <a16:creationId xmlns:a16="http://schemas.microsoft.com/office/drawing/2014/main" xmlns="" id="{6750221D-084C-8940-9CAF-332EF883991A}"/>
              </a:ext>
            </a:extLst>
          </p:cNvPr>
          <p:cNvSpPr/>
          <p:nvPr/>
        </p:nvSpPr>
        <p:spPr>
          <a:xfrm>
            <a:off x="3388911" y="4496050"/>
            <a:ext cx="794660" cy="316669"/>
          </a:xfrm>
          <a:prstGeom prst="lef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9" name="Oval 18">
            <a:extLst>
              <a:ext uri="{FF2B5EF4-FFF2-40B4-BE49-F238E27FC236}">
                <a16:creationId xmlns:a16="http://schemas.microsoft.com/office/drawing/2014/main" xmlns="" id="{87251B20-5DA3-1042-9429-08D96898549B}"/>
              </a:ext>
            </a:extLst>
          </p:cNvPr>
          <p:cNvSpPr/>
          <p:nvPr/>
        </p:nvSpPr>
        <p:spPr>
          <a:xfrm>
            <a:off x="4425477" y="4558214"/>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20" name="Oval 19">
            <a:extLst>
              <a:ext uri="{FF2B5EF4-FFF2-40B4-BE49-F238E27FC236}">
                <a16:creationId xmlns:a16="http://schemas.microsoft.com/office/drawing/2014/main" xmlns="" id="{1906BBEA-5E11-C747-B0CA-7F81F0009773}"/>
              </a:ext>
            </a:extLst>
          </p:cNvPr>
          <p:cNvSpPr/>
          <p:nvPr/>
        </p:nvSpPr>
        <p:spPr>
          <a:xfrm>
            <a:off x="4803675" y="455727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21" name="Oval 20">
            <a:extLst>
              <a:ext uri="{FF2B5EF4-FFF2-40B4-BE49-F238E27FC236}">
                <a16:creationId xmlns:a16="http://schemas.microsoft.com/office/drawing/2014/main" xmlns="" id="{94A813BB-2D83-6D42-88D7-7B77D526930A}"/>
              </a:ext>
            </a:extLst>
          </p:cNvPr>
          <p:cNvSpPr/>
          <p:nvPr/>
        </p:nvSpPr>
        <p:spPr>
          <a:xfrm>
            <a:off x="5217009" y="455165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22" name="Straight Connector 21">
            <a:extLst>
              <a:ext uri="{FF2B5EF4-FFF2-40B4-BE49-F238E27FC236}">
                <a16:creationId xmlns:a16="http://schemas.microsoft.com/office/drawing/2014/main" xmlns="" id="{E923819A-DF7F-B042-A51E-93B48F8207E0}"/>
              </a:ext>
            </a:extLst>
          </p:cNvPr>
          <p:cNvCxnSpPr>
            <a:stCxn id="19" idx="6"/>
            <a:endCxn id="20" idx="2"/>
          </p:cNvCxnSpPr>
          <p:nvPr/>
        </p:nvCxnSpPr>
        <p:spPr>
          <a:xfrm flipV="1">
            <a:off x="4605359" y="4647218"/>
            <a:ext cx="198316" cy="937"/>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xmlns="" id="{A7CA92BC-FAE1-AB4C-8940-88E59AF56D0A}"/>
              </a:ext>
            </a:extLst>
          </p:cNvPr>
          <p:cNvCxnSpPr>
            <a:cxnSpLocks/>
            <a:stCxn id="21" idx="2"/>
            <a:endCxn id="20" idx="6"/>
          </p:cNvCxnSpPr>
          <p:nvPr/>
        </p:nvCxnSpPr>
        <p:spPr>
          <a:xfrm flipH="1">
            <a:off x="4983557" y="4641598"/>
            <a:ext cx="233452" cy="5620"/>
          </a:xfrm>
          <a:prstGeom prst="line">
            <a:avLst/>
          </a:prstGeom>
          <a:ln w="31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5606712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xmlns="" id="{AE5D044D-A117-D04E-8DD3-D12CD3CF646C}"/>
              </a:ext>
            </a:extLst>
          </p:cNvPr>
          <p:cNvSpPr/>
          <p:nvPr/>
        </p:nvSpPr>
        <p:spPr>
          <a:xfrm>
            <a:off x="3671249" y="1461540"/>
            <a:ext cx="1791325" cy="2585803"/>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r>
              <a:rPr lang="x-none" sz="1200" dirty="0"/>
              <a:t>Cluster 3</a:t>
            </a:r>
          </a:p>
        </p:txBody>
      </p:sp>
      <p:sp>
        <p:nvSpPr>
          <p:cNvPr id="16" name="Rectangle 15">
            <a:extLst>
              <a:ext uri="{FF2B5EF4-FFF2-40B4-BE49-F238E27FC236}">
                <a16:creationId xmlns:a16="http://schemas.microsoft.com/office/drawing/2014/main" xmlns="" id="{320D54C8-94E0-F84E-9E0D-DB898CEF273E}"/>
              </a:ext>
            </a:extLst>
          </p:cNvPr>
          <p:cNvSpPr/>
          <p:nvPr/>
        </p:nvSpPr>
        <p:spPr>
          <a:xfrm>
            <a:off x="6248424" y="1466182"/>
            <a:ext cx="1791325" cy="2585803"/>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r>
              <a:rPr lang="x-none" sz="1200" dirty="0"/>
              <a:t>Cluster 2</a:t>
            </a:r>
          </a:p>
        </p:txBody>
      </p:sp>
      <p:sp>
        <p:nvSpPr>
          <p:cNvPr id="8" name="Text Placeholder 3">
            <a:extLst>
              <a:ext uri="{FF2B5EF4-FFF2-40B4-BE49-F238E27FC236}">
                <a16:creationId xmlns:a16="http://schemas.microsoft.com/office/drawing/2014/main" xmlns="" id="{9E5A03B2-C51F-7F4A-A3D5-2B3CCB0C7271}"/>
              </a:ext>
            </a:extLst>
          </p:cNvPr>
          <p:cNvSpPr txBox="1">
            <a:spLocks/>
          </p:cNvSpPr>
          <p:nvPr/>
        </p:nvSpPr>
        <p:spPr>
          <a:xfrm>
            <a:off x="417600" y="900000"/>
            <a:ext cx="7887225" cy="3772939"/>
          </a:xfrm>
          <a:prstGeom prst="rect">
            <a:avLst/>
          </a:prstGeom>
        </p:spPr>
        <p:txBody>
          <a:bodyPr lIns="0" tIns="0" rIns="0" bIns="0">
            <a:normAutofit/>
          </a:bodyPr>
          <a:lstStyle>
            <a:lvl1pPr marL="0" indent="0" algn="l" defTabSz="914400" rtl="0" eaLnBrk="1" latinLnBrk="0" hangingPunct="1">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30400" indent="0" algn="l" defTabSz="914400" rtl="0" eaLnBrk="1" latinLnBrk="0" hangingPunct="1">
              <a:spcBef>
                <a:spcPts val="0"/>
              </a:spcBef>
              <a:spcAft>
                <a:spcPts val="600"/>
              </a:spcAft>
              <a:buFont typeface="Arial" panose="020B0604020202020204" pitchFamily="34" charset="0"/>
              <a:buNone/>
              <a:defRPr sz="1400" kern="1200">
                <a:solidFill>
                  <a:schemeClr val="tx2"/>
                </a:solidFill>
                <a:latin typeface="+mn-lt"/>
                <a:ea typeface="+mn-ea"/>
                <a:cs typeface="+mn-cs"/>
              </a:defRPr>
            </a:lvl2pPr>
            <a:lvl3pPr marL="462600" indent="0" algn="l" defTabSz="914400" rtl="0" eaLnBrk="1" latinLnBrk="0" hangingPunct="1">
              <a:spcBef>
                <a:spcPts val="0"/>
              </a:spcBef>
              <a:spcAft>
                <a:spcPts val="600"/>
              </a:spcAft>
              <a:buFont typeface="Arial" panose="020B0604020202020204" pitchFamily="34" charset="0"/>
              <a:buNone/>
              <a:defRPr sz="1200" kern="1200">
                <a:solidFill>
                  <a:schemeClr val="tx2"/>
                </a:solidFill>
                <a:latin typeface="+mn-lt"/>
                <a:ea typeface="+mn-ea"/>
                <a:cs typeface="+mn-cs"/>
              </a:defRPr>
            </a:lvl3pPr>
            <a:lvl4pPr marL="693000" indent="0" algn="l" defTabSz="914400" rtl="0" eaLnBrk="1" latinLnBrk="0" hangingPunct="1">
              <a:spcBef>
                <a:spcPts val="0"/>
              </a:spcBef>
              <a:spcAft>
                <a:spcPts val="600"/>
              </a:spcAft>
              <a:buFont typeface="Arial" panose="020B0604020202020204" pitchFamily="34" charset="0"/>
              <a:buNone/>
              <a:defRPr sz="1000" kern="1200">
                <a:solidFill>
                  <a:schemeClr val="tx2"/>
                </a:solidFill>
                <a:latin typeface="+mn-lt"/>
                <a:ea typeface="+mn-ea"/>
                <a:cs typeface="+mn-cs"/>
              </a:defRPr>
            </a:lvl4pPr>
            <a:lvl5pPr marL="923400" indent="0" algn="l" defTabSz="914400" rtl="0" eaLnBrk="1" latinLnBrk="0" hangingPunct="1">
              <a:spcBef>
                <a:spcPts val="0"/>
              </a:spcBef>
              <a:spcAft>
                <a:spcPts val="600"/>
              </a:spcAft>
              <a:buFont typeface="Arial" panose="020B0604020202020204" pitchFamily="34" charset="0"/>
              <a:buNone/>
              <a:defRPr sz="800" kern="1200">
                <a:solidFill>
                  <a:schemeClr val="tx2"/>
                </a:solidFill>
                <a:latin typeface="+mn-lt"/>
                <a:ea typeface="+mn-ea"/>
                <a:cs typeface="+mn-cs"/>
              </a:defRPr>
            </a:lvl5pPr>
            <a:lvl6pPr marL="1382400" indent="-228600" algn="l" defTabSz="914400" rtl="0" eaLnBrk="1" latinLnBrk="0" hangingPunct="1">
              <a:spcBef>
                <a:spcPts val="0"/>
              </a:spcBef>
              <a:spcAft>
                <a:spcPts val="600"/>
              </a:spcAft>
              <a:buFont typeface="Nokia Pure Text" panose="020B0503020202020204" pitchFamily="34" charset="0"/>
              <a:buChar char="‒"/>
              <a:defRPr sz="800" kern="1200" baseline="0">
                <a:solidFill>
                  <a:schemeClr val="tx2"/>
                </a:solidFill>
                <a:latin typeface="+mn-lt"/>
                <a:ea typeface="+mn-ea"/>
                <a:cs typeface="+mn-cs"/>
              </a:defRPr>
            </a:lvl6pPr>
            <a:lvl7pPr marL="1612800" indent="-228600" algn="l" defTabSz="914400" rtl="0" eaLnBrk="1" latinLnBrk="0" hangingPunct="1">
              <a:spcBef>
                <a:spcPts val="0"/>
              </a:spcBef>
              <a:spcAft>
                <a:spcPts val="600"/>
              </a:spcAft>
              <a:buFont typeface="Arial" panose="020B0604020202020204" pitchFamily="34" charset="0"/>
              <a:buChar char="•"/>
              <a:defRPr sz="700" kern="1200">
                <a:solidFill>
                  <a:schemeClr val="tx2"/>
                </a:solidFill>
                <a:latin typeface="+mn-lt"/>
                <a:ea typeface="+mn-ea"/>
                <a:cs typeface="+mn-cs"/>
              </a:defRPr>
            </a:lvl7pPr>
            <a:lvl8pPr marL="1843200" indent="-228600" algn="l" defTabSz="914400" rtl="0" eaLnBrk="1" latinLnBrk="0" hangingPunct="1">
              <a:spcBef>
                <a:spcPts val="0"/>
              </a:spcBef>
              <a:spcAft>
                <a:spcPts val="600"/>
              </a:spcAft>
              <a:buFont typeface="Arial" panose="020B0604020202020204" pitchFamily="34" charset="0"/>
              <a:buChar char="•"/>
              <a:defRPr sz="600" kern="1200">
                <a:solidFill>
                  <a:schemeClr val="tx2"/>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dirty="0">
                <a:solidFill>
                  <a:srgbClr val="001135"/>
                </a:solidFill>
                <a:latin typeface="Nokia Pure Text Light"/>
              </a:rPr>
              <a:t>The final clustering is obtained when the aggregated graph is complete.</a:t>
            </a: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p:txBody>
      </p:sp>
      <p:sp>
        <p:nvSpPr>
          <p:cNvPr id="4" name="Rectangle 3">
            <a:extLst>
              <a:ext uri="{FF2B5EF4-FFF2-40B4-BE49-F238E27FC236}">
                <a16:creationId xmlns:a16="http://schemas.microsoft.com/office/drawing/2014/main" xmlns="" id="{2577D383-C61A-014F-9C7B-7C0A33E3B08D}"/>
              </a:ext>
            </a:extLst>
          </p:cNvPr>
          <p:cNvSpPr/>
          <p:nvPr/>
        </p:nvSpPr>
        <p:spPr>
          <a:xfrm>
            <a:off x="824459" y="1461541"/>
            <a:ext cx="1791325" cy="2585803"/>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r>
              <a:rPr lang="x-none" sz="1200" dirty="0"/>
              <a:t>Cluster 1</a:t>
            </a:r>
          </a:p>
        </p:txBody>
      </p:sp>
      <p:cxnSp>
        <p:nvCxnSpPr>
          <p:cNvPr id="14" name="Straight Connector 13">
            <a:extLst>
              <a:ext uri="{FF2B5EF4-FFF2-40B4-BE49-F238E27FC236}">
                <a16:creationId xmlns:a16="http://schemas.microsoft.com/office/drawing/2014/main" xmlns="" id="{33C700CD-4C3F-6349-9F5D-EA388471CBFF}"/>
              </a:ext>
            </a:extLst>
          </p:cNvPr>
          <p:cNvCxnSpPr>
            <a:cxnSpLocks/>
            <a:stCxn id="4" idx="3"/>
          </p:cNvCxnSpPr>
          <p:nvPr/>
        </p:nvCxnSpPr>
        <p:spPr>
          <a:xfrm>
            <a:off x="2615784" y="2754443"/>
            <a:ext cx="1055465" cy="0"/>
          </a:xfrm>
          <a:prstGeom prst="line">
            <a:avLst/>
          </a:prstGeom>
          <a:ln w="7620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2" name="Text Placeholder 1">
            <a:extLst>
              <a:ext uri="{FF2B5EF4-FFF2-40B4-BE49-F238E27FC236}">
                <a16:creationId xmlns:a16="http://schemas.microsoft.com/office/drawing/2014/main" xmlns="" id="{83073941-BF27-4458-B869-27824D7DA072}"/>
              </a:ext>
            </a:extLst>
          </p:cNvPr>
          <p:cNvSpPr>
            <a:spLocks noGrp="1"/>
          </p:cNvSpPr>
          <p:nvPr>
            <p:ph type="body" sz="quarter" idx="11"/>
          </p:nvPr>
        </p:nvSpPr>
        <p:spPr>
          <a:prstGeom prst="rect">
            <a:avLst/>
          </a:prstGeom>
        </p:spPr>
        <p:txBody>
          <a:bodyPr/>
          <a:lstStyle/>
          <a:p>
            <a:r>
              <a:rPr lang="en-GB" dirty="0"/>
              <a:t>Construction</a:t>
            </a:r>
            <a:endParaRPr lang="en-US" dirty="0"/>
          </a:p>
        </p:txBody>
      </p:sp>
      <p:sp>
        <p:nvSpPr>
          <p:cNvPr id="3" name="Text Placeholder 2">
            <a:extLst>
              <a:ext uri="{FF2B5EF4-FFF2-40B4-BE49-F238E27FC236}">
                <a16:creationId xmlns:a16="http://schemas.microsoft.com/office/drawing/2014/main" xmlns="" id="{201DE4D2-1F1D-41E8-8FF1-FF68DB8D658F}"/>
              </a:ext>
            </a:extLst>
          </p:cNvPr>
          <p:cNvSpPr>
            <a:spLocks noGrp="1"/>
          </p:cNvSpPr>
          <p:nvPr>
            <p:ph type="body" sz="quarter" idx="12"/>
          </p:nvPr>
        </p:nvSpPr>
        <p:spPr>
          <a:xfrm>
            <a:off x="417600" y="280800"/>
            <a:ext cx="8308800" cy="309600"/>
          </a:xfrm>
          <a:prstGeom prst="rect">
            <a:avLst/>
          </a:prstGeom>
        </p:spPr>
        <p:txBody>
          <a:bodyPr/>
          <a:lstStyle/>
          <a:p>
            <a:r>
              <a:rPr lang="en-GB" dirty="0"/>
              <a:t>Graph formalism</a:t>
            </a:r>
            <a:endParaRPr lang="en-US" dirty="0"/>
          </a:p>
        </p:txBody>
      </p:sp>
      <p:sp>
        <p:nvSpPr>
          <p:cNvPr id="5" name="Rectangle 4">
            <a:extLst>
              <a:ext uri="{FF2B5EF4-FFF2-40B4-BE49-F238E27FC236}">
                <a16:creationId xmlns:a16="http://schemas.microsoft.com/office/drawing/2014/main" xmlns="" id="{01B48173-AD9D-F543-ABDA-2D17E1730C95}"/>
              </a:ext>
            </a:extLst>
          </p:cNvPr>
          <p:cNvSpPr/>
          <p:nvPr/>
        </p:nvSpPr>
        <p:spPr>
          <a:xfrm>
            <a:off x="1054043" y="3177754"/>
            <a:ext cx="1335974" cy="68876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Audio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is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not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working</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on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my</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computer.</a:t>
            </a:r>
          </a:p>
        </p:txBody>
      </p:sp>
      <p:cxnSp>
        <p:nvCxnSpPr>
          <p:cNvPr id="7" name="Straight Connector 6">
            <a:extLst>
              <a:ext uri="{FF2B5EF4-FFF2-40B4-BE49-F238E27FC236}">
                <a16:creationId xmlns:a16="http://schemas.microsoft.com/office/drawing/2014/main" xmlns="" id="{CC275045-6752-4641-B7AA-0F66C2D4623B}"/>
              </a:ext>
            </a:extLst>
          </p:cNvPr>
          <p:cNvCxnSpPr>
            <a:cxnSpLocks/>
            <a:endCxn id="5" idx="0"/>
          </p:cNvCxnSpPr>
          <p:nvPr/>
        </p:nvCxnSpPr>
        <p:spPr>
          <a:xfrm>
            <a:off x="1722030" y="2371338"/>
            <a:ext cx="0" cy="806416"/>
          </a:xfrm>
          <a:prstGeom prst="line">
            <a:avLst/>
          </a:prstGeom>
          <a:ln w="57150">
            <a:solidFill>
              <a:srgbClr val="00B050"/>
            </a:solidFill>
            <a:prstDash val="solid"/>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xmlns="" id="{5139778D-E123-EB45-AD7B-478A5A41C3AC}"/>
              </a:ext>
            </a:extLst>
          </p:cNvPr>
          <p:cNvSpPr/>
          <p:nvPr/>
        </p:nvSpPr>
        <p:spPr>
          <a:xfrm>
            <a:off x="964150" y="1878411"/>
            <a:ext cx="1515761" cy="4929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My</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sound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has been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disabled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sp>
        <p:nvSpPr>
          <p:cNvPr id="11" name="Rectangle 10">
            <a:extLst>
              <a:ext uri="{FF2B5EF4-FFF2-40B4-BE49-F238E27FC236}">
                <a16:creationId xmlns:a16="http://schemas.microsoft.com/office/drawing/2014/main" xmlns="" id="{68B2BA05-D206-DA42-A756-ED4E478239BF}"/>
              </a:ext>
            </a:extLst>
          </p:cNvPr>
          <p:cNvSpPr/>
          <p:nvPr/>
        </p:nvSpPr>
        <p:spPr>
          <a:xfrm>
            <a:off x="3786241" y="2347444"/>
            <a:ext cx="1564576" cy="81399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Pressing the power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button</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results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in a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loud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screeching</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sound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sp>
        <p:nvSpPr>
          <p:cNvPr id="12" name="Rectangle 11">
            <a:extLst>
              <a:ext uri="{FF2B5EF4-FFF2-40B4-BE49-F238E27FC236}">
                <a16:creationId xmlns:a16="http://schemas.microsoft.com/office/drawing/2014/main" xmlns="" id="{59A0882F-2436-B541-9CA5-B7A55E2447A2}"/>
              </a:ext>
            </a:extLst>
          </p:cNvPr>
          <p:cNvSpPr/>
          <p:nvPr/>
        </p:nvSpPr>
        <p:spPr>
          <a:xfrm>
            <a:off x="6361799" y="1983947"/>
            <a:ext cx="1564576" cy="49292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I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can’t</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access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my</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mailbox</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sp>
        <p:nvSpPr>
          <p:cNvPr id="13" name="Rectangle 12">
            <a:extLst>
              <a:ext uri="{FF2B5EF4-FFF2-40B4-BE49-F238E27FC236}">
                <a16:creationId xmlns:a16="http://schemas.microsoft.com/office/drawing/2014/main" xmlns="" id="{CA04B221-27DF-3B49-B324-2F09889CD55E}"/>
              </a:ext>
            </a:extLst>
          </p:cNvPr>
          <p:cNvSpPr/>
          <p:nvPr/>
        </p:nvSpPr>
        <p:spPr>
          <a:xfrm>
            <a:off x="6361799" y="3405241"/>
            <a:ext cx="1564576" cy="339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Outlook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is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broken</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cxnSp>
        <p:nvCxnSpPr>
          <p:cNvPr id="17" name="Straight Connector 16">
            <a:extLst>
              <a:ext uri="{FF2B5EF4-FFF2-40B4-BE49-F238E27FC236}">
                <a16:creationId xmlns:a16="http://schemas.microsoft.com/office/drawing/2014/main" xmlns="" id="{75DB5489-5CEC-F04C-883E-B2424A35BC9B}"/>
              </a:ext>
            </a:extLst>
          </p:cNvPr>
          <p:cNvCxnSpPr>
            <a:cxnSpLocks/>
            <a:endCxn id="13" idx="0"/>
          </p:cNvCxnSpPr>
          <p:nvPr/>
        </p:nvCxnSpPr>
        <p:spPr>
          <a:xfrm flipH="1">
            <a:off x="7144087" y="2476869"/>
            <a:ext cx="8154" cy="928372"/>
          </a:xfrm>
          <a:prstGeom prst="line">
            <a:avLst/>
          </a:prstGeom>
          <a:ln w="57150">
            <a:solidFill>
              <a:srgbClr val="00B050"/>
            </a:solidFill>
            <a:prstDash val="solid"/>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xmlns="" id="{79D8098A-BDC2-9F44-A19C-26EB2EC2C778}"/>
              </a:ext>
            </a:extLst>
          </p:cNvPr>
          <p:cNvCxnSpPr>
            <a:cxnSpLocks/>
          </p:cNvCxnSpPr>
          <p:nvPr/>
        </p:nvCxnSpPr>
        <p:spPr>
          <a:xfrm>
            <a:off x="5462574" y="2754441"/>
            <a:ext cx="794005" cy="0"/>
          </a:xfrm>
          <a:prstGeom prst="line">
            <a:avLst/>
          </a:prstGeom>
          <a:ln w="7620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21" name="Elbow Connector 20">
            <a:extLst>
              <a:ext uri="{FF2B5EF4-FFF2-40B4-BE49-F238E27FC236}">
                <a16:creationId xmlns:a16="http://schemas.microsoft.com/office/drawing/2014/main" xmlns="" id="{7126B291-E686-E244-92C1-9FE3D24D88E0}"/>
              </a:ext>
            </a:extLst>
          </p:cNvPr>
          <p:cNvCxnSpPr>
            <a:stCxn id="4" idx="2"/>
            <a:endCxn id="16" idx="2"/>
          </p:cNvCxnSpPr>
          <p:nvPr/>
        </p:nvCxnSpPr>
        <p:spPr>
          <a:xfrm rot="16200000" flipH="1">
            <a:off x="4429784" y="1337681"/>
            <a:ext cx="4641" cy="5423965"/>
          </a:xfrm>
          <a:prstGeom prst="bentConnector3">
            <a:avLst>
              <a:gd name="adj1" fmla="val 5025663"/>
            </a:avLst>
          </a:prstGeom>
          <a:ln w="7620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19" name="Left-right Arrow 18">
            <a:extLst>
              <a:ext uri="{FF2B5EF4-FFF2-40B4-BE49-F238E27FC236}">
                <a16:creationId xmlns:a16="http://schemas.microsoft.com/office/drawing/2014/main" xmlns="" id="{544DB601-D078-0049-A3AB-11238B258EF9}"/>
              </a:ext>
            </a:extLst>
          </p:cNvPr>
          <p:cNvSpPr/>
          <p:nvPr/>
        </p:nvSpPr>
        <p:spPr>
          <a:xfrm>
            <a:off x="3388911" y="4496050"/>
            <a:ext cx="794660" cy="316669"/>
          </a:xfrm>
          <a:prstGeom prst="lef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20" name="Oval 19">
            <a:extLst>
              <a:ext uri="{FF2B5EF4-FFF2-40B4-BE49-F238E27FC236}">
                <a16:creationId xmlns:a16="http://schemas.microsoft.com/office/drawing/2014/main" xmlns="" id="{0392D20A-D445-164D-982D-1027252916C7}"/>
              </a:ext>
            </a:extLst>
          </p:cNvPr>
          <p:cNvSpPr/>
          <p:nvPr/>
        </p:nvSpPr>
        <p:spPr>
          <a:xfrm>
            <a:off x="4482059" y="472393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22" name="Oval 21">
            <a:extLst>
              <a:ext uri="{FF2B5EF4-FFF2-40B4-BE49-F238E27FC236}">
                <a16:creationId xmlns:a16="http://schemas.microsoft.com/office/drawing/2014/main" xmlns="" id="{26776D13-CF6C-4A42-A420-54E266316817}"/>
              </a:ext>
            </a:extLst>
          </p:cNvPr>
          <p:cNvSpPr/>
          <p:nvPr/>
        </p:nvSpPr>
        <p:spPr>
          <a:xfrm>
            <a:off x="4874301" y="472955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23" name="Oval 22">
            <a:extLst>
              <a:ext uri="{FF2B5EF4-FFF2-40B4-BE49-F238E27FC236}">
                <a16:creationId xmlns:a16="http://schemas.microsoft.com/office/drawing/2014/main" xmlns="" id="{43CBBE6D-10F1-724E-8B6C-6F4BB03E6F0D}"/>
              </a:ext>
            </a:extLst>
          </p:cNvPr>
          <p:cNvSpPr/>
          <p:nvPr/>
        </p:nvSpPr>
        <p:spPr>
          <a:xfrm>
            <a:off x="4674655" y="4376350"/>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24" name="Straight Connector 23">
            <a:extLst>
              <a:ext uri="{FF2B5EF4-FFF2-40B4-BE49-F238E27FC236}">
                <a16:creationId xmlns:a16="http://schemas.microsoft.com/office/drawing/2014/main" xmlns="" id="{B81327A2-406B-6142-B445-D02BD7317525}"/>
              </a:ext>
            </a:extLst>
          </p:cNvPr>
          <p:cNvCxnSpPr>
            <a:stCxn id="20" idx="6"/>
            <a:endCxn id="22" idx="2"/>
          </p:cNvCxnSpPr>
          <p:nvPr/>
        </p:nvCxnSpPr>
        <p:spPr>
          <a:xfrm>
            <a:off x="4661941" y="4813878"/>
            <a:ext cx="212360" cy="562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xmlns="" id="{DD7E1B92-3D29-6449-B8FE-C2DEE3127A06}"/>
              </a:ext>
            </a:extLst>
          </p:cNvPr>
          <p:cNvCxnSpPr>
            <a:cxnSpLocks/>
            <a:stCxn id="23" idx="5"/>
            <a:endCxn id="22" idx="0"/>
          </p:cNvCxnSpPr>
          <p:nvPr/>
        </p:nvCxnSpPr>
        <p:spPr>
          <a:xfrm>
            <a:off x="4828194" y="4529889"/>
            <a:ext cx="136048" cy="19966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xmlns="" id="{AC67913D-CC88-B741-9580-B542B4E534DD}"/>
              </a:ext>
            </a:extLst>
          </p:cNvPr>
          <p:cNvCxnSpPr>
            <a:cxnSpLocks/>
            <a:stCxn id="23" idx="3"/>
            <a:endCxn id="20" idx="0"/>
          </p:cNvCxnSpPr>
          <p:nvPr/>
        </p:nvCxnSpPr>
        <p:spPr>
          <a:xfrm flipH="1">
            <a:off x="4572000" y="4529889"/>
            <a:ext cx="128998" cy="194048"/>
          </a:xfrm>
          <a:prstGeom prst="line">
            <a:avLst/>
          </a:prstGeom>
          <a:ln w="31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162771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83073941-BF27-4458-B869-27824D7DA072}"/>
              </a:ext>
            </a:extLst>
          </p:cNvPr>
          <p:cNvSpPr>
            <a:spLocks noGrp="1"/>
          </p:cNvSpPr>
          <p:nvPr>
            <p:ph type="body" sz="quarter" idx="11"/>
          </p:nvPr>
        </p:nvSpPr>
        <p:spPr>
          <a:prstGeom prst="rect">
            <a:avLst/>
          </a:prstGeom>
        </p:spPr>
        <p:txBody>
          <a:bodyPr/>
          <a:lstStyle/>
          <a:p>
            <a:r>
              <a:rPr lang="en-GB" dirty="0"/>
              <a:t>Discussion</a:t>
            </a:r>
            <a:endParaRPr lang="en-US" dirty="0"/>
          </a:p>
        </p:txBody>
      </p:sp>
      <p:sp>
        <p:nvSpPr>
          <p:cNvPr id="3" name="Text Placeholder 2">
            <a:extLst>
              <a:ext uri="{FF2B5EF4-FFF2-40B4-BE49-F238E27FC236}">
                <a16:creationId xmlns:a16="http://schemas.microsoft.com/office/drawing/2014/main" xmlns="" id="{201DE4D2-1F1D-41E8-8FF1-FF68DB8D658F}"/>
              </a:ext>
            </a:extLst>
          </p:cNvPr>
          <p:cNvSpPr>
            <a:spLocks noGrp="1"/>
          </p:cNvSpPr>
          <p:nvPr>
            <p:ph type="body" sz="quarter" idx="12"/>
          </p:nvPr>
        </p:nvSpPr>
        <p:spPr>
          <a:xfrm>
            <a:off x="417600" y="280800"/>
            <a:ext cx="8308800" cy="309600"/>
          </a:xfrm>
          <a:prstGeom prst="rect">
            <a:avLst/>
          </a:prstGeom>
        </p:spPr>
        <p:txBody>
          <a:bodyPr/>
          <a:lstStyle/>
          <a:p>
            <a:r>
              <a:rPr lang="en-GB" dirty="0"/>
              <a:t>Graph formalism</a:t>
            </a:r>
            <a:endParaRPr lang="en-US" dirty="0"/>
          </a:p>
        </p:txBody>
      </p:sp>
      <p:sp>
        <p:nvSpPr>
          <p:cNvPr id="8" name="Text Placeholder 3">
            <a:extLst>
              <a:ext uri="{FF2B5EF4-FFF2-40B4-BE49-F238E27FC236}">
                <a16:creationId xmlns:a16="http://schemas.microsoft.com/office/drawing/2014/main" xmlns="" id="{9E5A03B2-C51F-7F4A-A3D5-2B3CCB0C7271}"/>
              </a:ext>
            </a:extLst>
          </p:cNvPr>
          <p:cNvSpPr txBox="1">
            <a:spLocks/>
          </p:cNvSpPr>
          <p:nvPr/>
        </p:nvSpPr>
        <p:spPr>
          <a:xfrm>
            <a:off x="417600" y="1209599"/>
            <a:ext cx="7887225" cy="3190013"/>
          </a:xfrm>
          <a:prstGeom prst="rect">
            <a:avLst/>
          </a:prstGeom>
        </p:spPr>
        <p:txBody>
          <a:bodyPr lIns="0" tIns="0" rIns="0" bIns="0">
            <a:normAutofit/>
          </a:bodyPr>
          <a:lstStyle>
            <a:lvl1pPr marL="0" indent="0" algn="l" defTabSz="914400" rtl="0" eaLnBrk="1" latinLnBrk="0" hangingPunct="1">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30400" indent="0" algn="l" defTabSz="914400" rtl="0" eaLnBrk="1" latinLnBrk="0" hangingPunct="1">
              <a:spcBef>
                <a:spcPts val="0"/>
              </a:spcBef>
              <a:spcAft>
                <a:spcPts val="600"/>
              </a:spcAft>
              <a:buFont typeface="Arial" panose="020B0604020202020204" pitchFamily="34" charset="0"/>
              <a:buNone/>
              <a:defRPr sz="1400" kern="1200">
                <a:solidFill>
                  <a:schemeClr val="tx2"/>
                </a:solidFill>
                <a:latin typeface="+mn-lt"/>
                <a:ea typeface="+mn-ea"/>
                <a:cs typeface="+mn-cs"/>
              </a:defRPr>
            </a:lvl2pPr>
            <a:lvl3pPr marL="462600" indent="0" algn="l" defTabSz="914400" rtl="0" eaLnBrk="1" latinLnBrk="0" hangingPunct="1">
              <a:spcBef>
                <a:spcPts val="0"/>
              </a:spcBef>
              <a:spcAft>
                <a:spcPts val="600"/>
              </a:spcAft>
              <a:buFont typeface="Arial" panose="020B0604020202020204" pitchFamily="34" charset="0"/>
              <a:buNone/>
              <a:defRPr sz="1200" kern="1200">
                <a:solidFill>
                  <a:schemeClr val="tx2"/>
                </a:solidFill>
                <a:latin typeface="+mn-lt"/>
                <a:ea typeface="+mn-ea"/>
                <a:cs typeface="+mn-cs"/>
              </a:defRPr>
            </a:lvl3pPr>
            <a:lvl4pPr marL="693000" indent="0" algn="l" defTabSz="914400" rtl="0" eaLnBrk="1" latinLnBrk="0" hangingPunct="1">
              <a:spcBef>
                <a:spcPts val="0"/>
              </a:spcBef>
              <a:spcAft>
                <a:spcPts val="600"/>
              </a:spcAft>
              <a:buFont typeface="Arial" panose="020B0604020202020204" pitchFamily="34" charset="0"/>
              <a:buNone/>
              <a:defRPr sz="1000" kern="1200">
                <a:solidFill>
                  <a:schemeClr val="tx2"/>
                </a:solidFill>
                <a:latin typeface="+mn-lt"/>
                <a:ea typeface="+mn-ea"/>
                <a:cs typeface="+mn-cs"/>
              </a:defRPr>
            </a:lvl4pPr>
            <a:lvl5pPr marL="923400" indent="0" algn="l" defTabSz="914400" rtl="0" eaLnBrk="1" latinLnBrk="0" hangingPunct="1">
              <a:spcBef>
                <a:spcPts val="0"/>
              </a:spcBef>
              <a:spcAft>
                <a:spcPts val="600"/>
              </a:spcAft>
              <a:buFont typeface="Arial" panose="020B0604020202020204" pitchFamily="34" charset="0"/>
              <a:buNone/>
              <a:defRPr sz="800" kern="1200">
                <a:solidFill>
                  <a:schemeClr val="tx2"/>
                </a:solidFill>
                <a:latin typeface="+mn-lt"/>
                <a:ea typeface="+mn-ea"/>
                <a:cs typeface="+mn-cs"/>
              </a:defRPr>
            </a:lvl5pPr>
            <a:lvl6pPr marL="1382400" indent="-228600" algn="l" defTabSz="914400" rtl="0" eaLnBrk="1" latinLnBrk="0" hangingPunct="1">
              <a:spcBef>
                <a:spcPts val="0"/>
              </a:spcBef>
              <a:spcAft>
                <a:spcPts val="600"/>
              </a:spcAft>
              <a:buFont typeface="Nokia Pure Text" panose="020B0503020202020204" pitchFamily="34" charset="0"/>
              <a:buChar char="‒"/>
              <a:defRPr sz="800" kern="1200" baseline="0">
                <a:solidFill>
                  <a:schemeClr val="tx2"/>
                </a:solidFill>
                <a:latin typeface="+mn-lt"/>
                <a:ea typeface="+mn-ea"/>
                <a:cs typeface="+mn-cs"/>
              </a:defRPr>
            </a:lvl6pPr>
            <a:lvl7pPr marL="1612800" indent="-228600" algn="l" defTabSz="914400" rtl="0" eaLnBrk="1" latinLnBrk="0" hangingPunct="1">
              <a:spcBef>
                <a:spcPts val="0"/>
              </a:spcBef>
              <a:spcAft>
                <a:spcPts val="600"/>
              </a:spcAft>
              <a:buFont typeface="Arial" panose="020B0604020202020204" pitchFamily="34" charset="0"/>
              <a:buChar char="•"/>
              <a:defRPr sz="700" kern="1200">
                <a:solidFill>
                  <a:schemeClr val="tx2"/>
                </a:solidFill>
                <a:latin typeface="+mn-lt"/>
                <a:ea typeface="+mn-ea"/>
                <a:cs typeface="+mn-cs"/>
              </a:defRPr>
            </a:lvl7pPr>
            <a:lvl8pPr marL="1843200" indent="-228600" algn="l" defTabSz="914400" rtl="0" eaLnBrk="1" latinLnBrk="0" hangingPunct="1">
              <a:spcBef>
                <a:spcPts val="0"/>
              </a:spcBef>
              <a:spcAft>
                <a:spcPts val="600"/>
              </a:spcAft>
              <a:buFont typeface="Arial" panose="020B0604020202020204" pitchFamily="34" charset="0"/>
              <a:buChar char="•"/>
              <a:defRPr sz="600" kern="1200">
                <a:solidFill>
                  <a:schemeClr val="tx2"/>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1135"/>
                </a:solidFill>
                <a:effectLst/>
                <a:uLnTx/>
                <a:uFillTx/>
                <a:latin typeface="Nokia Pure Text Light"/>
                <a:ea typeface="+mn-ea"/>
                <a:cs typeface="+mn-cs"/>
              </a:rPr>
              <a:t>We reduce the problem from classification to clustering</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1135"/>
                </a:solidFill>
                <a:effectLst/>
                <a:uLnTx/>
                <a:uFillTx/>
                <a:latin typeface="Nokia Pure Text Light"/>
                <a:ea typeface="+mn-ea"/>
                <a:cs typeface="+mn-cs"/>
              </a:rPr>
              <a:t>It may seem like we increase the number of questions to be asked but:</a:t>
            </a:r>
          </a:p>
          <a:p>
            <a:pPr marL="516150" lvl="1" indent="-285750">
              <a:buFont typeface="Arial" panose="020B0604020202020204" pitchFamily="34" charset="0"/>
              <a:buChar char="•"/>
              <a:defRPr/>
            </a:pPr>
            <a:r>
              <a:rPr lang="en-US" dirty="0">
                <a:solidFill>
                  <a:srgbClr val="001135"/>
                </a:solidFill>
                <a:latin typeface="Nokia Pure Text Light"/>
              </a:rPr>
              <a:t>It appears the experts would </a:t>
            </a:r>
            <a:r>
              <a:rPr lang="en-US" b="1" dirty="0">
                <a:solidFill>
                  <a:srgbClr val="001135"/>
                </a:solidFill>
                <a:latin typeface="Nokia Pure Text Light"/>
              </a:rPr>
              <a:t>prefer comparing items in pairs</a:t>
            </a:r>
          </a:p>
          <a:p>
            <a:pPr marL="516150" lvl="1" indent="-285750">
              <a:buFont typeface="Arial" panose="020B0604020202020204" pitchFamily="34" charset="0"/>
              <a:buChar char="•"/>
              <a:defRPr/>
            </a:pPr>
            <a:r>
              <a:rPr kumimoji="0" lang="en-US" b="0" i="0" u="none" strike="noStrike" kern="1200" cap="none" spc="0" normalizeH="0" baseline="0" noProof="0" dirty="0">
                <a:ln>
                  <a:noFill/>
                </a:ln>
                <a:solidFill>
                  <a:srgbClr val="001135"/>
                </a:solidFill>
                <a:effectLst/>
                <a:uLnTx/>
                <a:uFillTx/>
                <a:latin typeface="Nokia Pure Text Light"/>
                <a:ea typeface="+mn-ea"/>
                <a:cs typeface="+mn-cs"/>
              </a:rPr>
              <a:t>It is possible to reduce the number of questions from a naive baseline</a:t>
            </a:r>
          </a:p>
          <a:p>
            <a:pPr marR="0" lvl="0" algn="l" defTabSz="914400" rtl="0" eaLnBrk="1" fontAlgn="auto" latinLnBrk="0" hangingPunct="1">
              <a:lnSpc>
                <a:spcPct val="100000"/>
              </a:lnSpc>
              <a:spcBef>
                <a:spcPts val="0"/>
              </a:spcBef>
              <a:spcAft>
                <a:spcPts val="600"/>
              </a:spcAft>
              <a:buClrTx/>
              <a:buSzTx/>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lvl="0" indent="-285750">
              <a:buFont typeface="Arial" panose="020B0604020202020204" pitchFamily="34" charset="0"/>
              <a:buChar char="•"/>
              <a:defRPr/>
            </a:pPr>
            <a:r>
              <a:rPr lang="en-US" dirty="0">
                <a:solidFill>
                  <a:srgbClr val="001135"/>
                </a:solidFill>
              </a:rPr>
              <a:t>We may also partly rely on heuristics, though:</a:t>
            </a:r>
          </a:p>
          <a:p>
            <a:pPr marL="516150" lvl="1" indent="-285750">
              <a:buFont typeface="Arial" panose="020B0604020202020204" pitchFamily="34" charset="0"/>
              <a:buChar char="•"/>
              <a:defRPr/>
            </a:pPr>
            <a:r>
              <a:rPr lang="en-US" dirty="0">
                <a:solidFill>
                  <a:srgbClr val="001135"/>
                </a:solidFill>
              </a:rPr>
              <a:t>They cannot be trusted entirely</a:t>
            </a:r>
          </a:p>
          <a:p>
            <a:pPr marL="516150" lvl="1" indent="-285750">
              <a:buFont typeface="Arial" panose="020B0604020202020204" pitchFamily="34" charset="0"/>
              <a:buChar char="•"/>
              <a:defRPr/>
            </a:pPr>
            <a:r>
              <a:rPr lang="en-US" dirty="0">
                <a:solidFill>
                  <a:srgbClr val="001135"/>
                </a:solidFill>
              </a:rPr>
              <a:t>It should be possible to maintain strong guarantees while using them</a:t>
            </a:r>
          </a:p>
        </p:txBody>
      </p:sp>
    </p:spTree>
    <p:extLst>
      <p:ext uri="{BB962C8B-B14F-4D97-AF65-F5344CB8AC3E}">
        <p14:creationId xmlns:p14="http://schemas.microsoft.com/office/powerpoint/2010/main" xmlns="" val="30338032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83073941-BF27-4458-B869-27824D7DA072}"/>
              </a:ext>
            </a:extLst>
          </p:cNvPr>
          <p:cNvSpPr>
            <a:spLocks noGrp="1"/>
          </p:cNvSpPr>
          <p:nvPr>
            <p:ph type="body" sz="quarter" idx="11"/>
          </p:nvPr>
        </p:nvSpPr>
        <p:spPr>
          <a:prstGeom prst="rect">
            <a:avLst/>
          </a:prstGeom>
        </p:spPr>
        <p:txBody>
          <a:bodyPr/>
          <a:lstStyle/>
          <a:p>
            <a:r>
              <a:rPr lang="en-GB" dirty="0"/>
              <a:t>How to choose pairs</a:t>
            </a:r>
            <a:endParaRPr lang="en-US" dirty="0"/>
          </a:p>
        </p:txBody>
      </p:sp>
      <p:sp>
        <p:nvSpPr>
          <p:cNvPr id="3" name="Text Placeholder 2">
            <a:extLst>
              <a:ext uri="{FF2B5EF4-FFF2-40B4-BE49-F238E27FC236}">
                <a16:creationId xmlns:a16="http://schemas.microsoft.com/office/drawing/2014/main" xmlns="" id="{201DE4D2-1F1D-41E8-8FF1-FF68DB8D658F}"/>
              </a:ext>
            </a:extLst>
          </p:cNvPr>
          <p:cNvSpPr>
            <a:spLocks noGrp="1"/>
          </p:cNvSpPr>
          <p:nvPr>
            <p:ph type="body" sz="quarter" idx="12"/>
          </p:nvPr>
        </p:nvSpPr>
        <p:spPr>
          <a:xfrm>
            <a:off x="417600" y="280800"/>
            <a:ext cx="8308800" cy="309600"/>
          </a:xfrm>
          <a:prstGeom prst="rect">
            <a:avLst/>
          </a:prstGeom>
        </p:spPr>
        <p:txBody>
          <a:bodyPr/>
          <a:lstStyle/>
          <a:p>
            <a:r>
              <a:rPr lang="en-GB" dirty="0"/>
              <a:t>Graph formalism</a:t>
            </a:r>
            <a:endParaRPr lang="en-US" dirty="0"/>
          </a:p>
        </p:txBody>
      </p:sp>
      <p:sp>
        <p:nvSpPr>
          <p:cNvPr id="8" name="Text Placeholder 3">
            <a:extLst>
              <a:ext uri="{FF2B5EF4-FFF2-40B4-BE49-F238E27FC236}">
                <a16:creationId xmlns:a16="http://schemas.microsoft.com/office/drawing/2014/main" xmlns="" id="{9E5A03B2-C51F-7F4A-A3D5-2B3CCB0C7271}"/>
              </a:ext>
            </a:extLst>
          </p:cNvPr>
          <p:cNvSpPr txBox="1">
            <a:spLocks/>
          </p:cNvSpPr>
          <p:nvPr/>
        </p:nvSpPr>
        <p:spPr>
          <a:xfrm>
            <a:off x="417600" y="1515414"/>
            <a:ext cx="7887225" cy="3037686"/>
          </a:xfrm>
          <a:prstGeom prst="rect">
            <a:avLst/>
          </a:prstGeom>
        </p:spPr>
        <p:txBody>
          <a:bodyPr lIns="0" tIns="0" rIns="0" bIns="0">
            <a:normAutofit/>
          </a:bodyPr>
          <a:lstStyle>
            <a:lvl1pPr marL="0" indent="0" algn="l" defTabSz="914400" rtl="0" eaLnBrk="1" latinLnBrk="0" hangingPunct="1">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30400" indent="0" algn="l" defTabSz="914400" rtl="0" eaLnBrk="1" latinLnBrk="0" hangingPunct="1">
              <a:spcBef>
                <a:spcPts val="0"/>
              </a:spcBef>
              <a:spcAft>
                <a:spcPts val="600"/>
              </a:spcAft>
              <a:buFont typeface="Arial" panose="020B0604020202020204" pitchFamily="34" charset="0"/>
              <a:buNone/>
              <a:defRPr sz="1400" kern="1200">
                <a:solidFill>
                  <a:schemeClr val="tx2"/>
                </a:solidFill>
                <a:latin typeface="+mn-lt"/>
                <a:ea typeface="+mn-ea"/>
                <a:cs typeface="+mn-cs"/>
              </a:defRPr>
            </a:lvl2pPr>
            <a:lvl3pPr marL="462600" indent="0" algn="l" defTabSz="914400" rtl="0" eaLnBrk="1" latinLnBrk="0" hangingPunct="1">
              <a:spcBef>
                <a:spcPts val="0"/>
              </a:spcBef>
              <a:spcAft>
                <a:spcPts val="600"/>
              </a:spcAft>
              <a:buFont typeface="Arial" panose="020B0604020202020204" pitchFamily="34" charset="0"/>
              <a:buNone/>
              <a:defRPr sz="1200" kern="1200">
                <a:solidFill>
                  <a:schemeClr val="tx2"/>
                </a:solidFill>
                <a:latin typeface="+mn-lt"/>
                <a:ea typeface="+mn-ea"/>
                <a:cs typeface="+mn-cs"/>
              </a:defRPr>
            </a:lvl3pPr>
            <a:lvl4pPr marL="693000" indent="0" algn="l" defTabSz="914400" rtl="0" eaLnBrk="1" latinLnBrk="0" hangingPunct="1">
              <a:spcBef>
                <a:spcPts val="0"/>
              </a:spcBef>
              <a:spcAft>
                <a:spcPts val="600"/>
              </a:spcAft>
              <a:buFont typeface="Arial" panose="020B0604020202020204" pitchFamily="34" charset="0"/>
              <a:buNone/>
              <a:defRPr sz="1000" kern="1200">
                <a:solidFill>
                  <a:schemeClr val="tx2"/>
                </a:solidFill>
                <a:latin typeface="+mn-lt"/>
                <a:ea typeface="+mn-ea"/>
                <a:cs typeface="+mn-cs"/>
              </a:defRPr>
            </a:lvl4pPr>
            <a:lvl5pPr marL="923400" indent="0" algn="l" defTabSz="914400" rtl="0" eaLnBrk="1" latinLnBrk="0" hangingPunct="1">
              <a:spcBef>
                <a:spcPts val="0"/>
              </a:spcBef>
              <a:spcAft>
                <a:spcPts val="600"/>
              </a:spcAft>
              <a:buFont typeface="Arial" panose="020B0604020202020204" pitchFamily="34" charset="0"/>
              <a:buNone/>
              <a:defRPr sz="800" kern="1200">
                <a:solidFill>
                  <a:schemeClr val="tx2"/>
                </a:solidFill>
                <a:latin typeface="+mn-lt"/>
                <a:ea typeface="+mn-ea"/>
                <a:cs typeface="+mn-cs"/>
              </a:defRPr>
            </a:lvl5pPr>
            <a:lvl6pPr marL="1382400" indent="-228600" algn="l" defTabSz="914400" rtl="0" eaLnBrk="1" latinLnBrk="0" hangingPunct="1">
              <a:spcBef>
                <a:spcPts val="0"/>
              </a:spcBef>
              <a:spcAft>
                <a:spcPts val="600"/>
              </a:spcAft>
              <a:buFont typeface="Nokia Pure Text" panose="020B0503020202020204" pitchFamily="34" charset="0"/>
              <a:buChar char="‒"/>
              <a:defRPr sz="800" kern="1200" baseline="0">
                <a:solidFill>
                  <a:schemeClr val="tx2"/>
                </a:solidFill>
                <a:latin typeface="+mn-lt"/>
                <a:ea typeface="+mn-ea"/>
                <a:cs typeface="+mn-cs"/>
              </a:defRPr>
            </a:lvl6pPr>
            <a:lvl7pPr marL="1612800" indent="-228600" algn="l" defTabSz="914400" rtl="0" eaLnBrk="1" latinLnBrk="0" hangingPunct="1">
              <a:spcBef>
                <a:spcPts val="0"/>
              </a:spcBef>
              <a:spcAft>
                <a:spcPts val="600"/>
              </a:spcAft>
              <a:buFont typeface="Arial" panose="020B0604020202020204" pitchFamily="34" charset="0"/>
              <a:buChar char="•"/>
              <a:defRPr sz="700" kern="1200">
                <a:solidFill>
                  <a:schemeClr val="tx2"/>
                </a:solidFill>
                <a:latin typeface="+mn-lt"/>
                <a:ea typeface="+mn-ea"/>
                <a:cs typeface="+mn-cs"/>
              </a:defRPr>
            </a:lvl7pPr>
            <a:lvl8pPr marL="1843200" indent="-228600" algn="l" defTabSz="914400" rtl="0" eaLnBrk="1" latinLnBrk="0" hangingPunct="1">
              <a:spcBef>
                <a:spcPts val="0"/>
              </a:spcBef>
              <a:spcAft>
                <a:spcPts val="600"/>
              </a:spcAft>
              <a:buFont typeface="Arial" panose="020B0604020202020204" pitchFamily="34" charset="0"/>
              <a:buChar char="•"/>
              <a:defRPr sz="600" kern="1200">
                <a:solidFill>
                  <a:schemeClr val="tx2"/>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dirty="0">
                <a:solidFill>
                  <a:srgbClr val="001135"/>
                </a:solidFill>
                <a:latin typeface="Nokia Pure Text Light"/>
              </a:rPr>
              <a:t>Asking questions changes the graph, here the graphs we went through are:</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dirty="0">
              <a:solidFill>
                <a:srgbClr val="001135"/>
              </a:solidFill>
              <a:latin typeface="Nokia Pure Text Light"/>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dirty="0">
              <a:solidFill>
                <a:srgbClr val="001135"/>
              </a:solidFill>
              <a:latin typeface="Nokia Pure Text Light"/>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dirty="0">
              <a:solidFill>
                <a:srgbClr val="001135"/>
              </a:solidFill>
              <a:latin typeface="Nokia Pure Text Light"/>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dirty="0">
              <a:solidFill>
                <a:srgbClr val="001135"/>
              </a:solidFill>
              <a:latin typeface="Nokia Pure Text Light"/>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dirty="0">
              <a:solidFill>
                <a:srgbClr val="001135"/>
              </a:solidFill>
              <a:latin typeface="Nokia Pure Text Light"/>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dirty="0">
                <a:solidFill>
                  <a:srgbClr val="001135"/>
                </a:solidFill>
                <a:latin typeface="Nokia Pure Text Light"/>
              </a:rPr>
              <a:t>The main difficulty is choosing which edge to reveal as we do not know in advance if the nodes under study will be merged or linked.</a:t>
            </a: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p:txBody>
      </p:sp>
      <p:sp>
        <p:nvSpPr>
          <p:cNvPr id="4" name="Oval 3">
            <a:extLst>
              <a:ext uri="{FF2B5EF4-FFF2-40B4-BE49-F238E27FC236}">
                <a16:creationId xmlns:a16="http://schemas.microsoft.com/office/drawing/2014/main" xmlns="" id="{B3CEE4C5-71D5-EA4D-9E5F-CF68BB3DFAAC}"/>
              </a:ext>
            </a:extLst>
          </p:cNvPr>
          <p:cNvSpPr/>
          <p:nvPr/>
        </p:nvSpPr>
        <p:spPr>
          <a:xfrm>
            <a:off x="134637" y="2195121"/>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6" name="Oval 5">
            <a:extLst>
              <a:ext uri="{FF2B5EF4-FFF2-40B4-BE49-F238E27FC236}">
                <a16:creationId xmlns:a16="http://schemas.microsoft.com/office/drawing/2014/main" xmlns="" id="{1C3DC179-B7C7-2A42-8626-6E5D5B2780F5}"/>
              </a:ext>
            </a:extLst>
          </p:cNvPr>
          <p:cNvSpPr/>
          <p:nvPr/>
        </p:nvSpPr>
        <p:spPr>
          <a:xfrm>
            <a:off x="134637" y="2691671"/>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7" name="Oval 6">
            <a:extLst>
              <a:ext uri="{FF2B5EF4-FFF2-40B4-BE49-F238E27FC236}">
                <a16:creationId xmlns:a16="http://schemas.microsoft.com/office/drawing/2014/main" xmlns="" id="{4348F7BA-31FD-7248-976C-1E8605163F37}"/>
              </a:ext>
            </a:extLst>
          </p:cNvPr>
          <p:cNvSpPr/>
          <p:nvPr/>
        </p:nvSpPr>
        <p:spPr>
          <a:xfrm>
            <a:off x="526879" y="2488366"/>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9" name="Oval 8">
            <a:extLst>
              <a:ext uri="{FF2B5EF4-FFF2-40B4-BE49-F238E27FC236}">
                <a16:creationId xmlns:a16="http://schemas.microsoft.com/office/drawing/2014/main" xmlns="" id="{5E4CEA8D-63F8-8945-A17D-D77CC705A87C}"/>
              </a:ext>
            </a:extLst>
          </p:cNvPr>
          <p:cNvSpPr/>
          <p:nvPr/>
        </p:nvSpPr>
        <p:spPr>
          <a:xfrm>
            <a:off x="894139" y="2195121"/>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0" name="Oval 9">
            <a:extLst>
              <a:ext uri="{FF2B5EF4-FFF2-40B4-BE49-F238E27FC236}">
                <a16:creationId xmlns:a16="http://schemas.microsoft.com/office/drawing/2014/main" xmlns="" id="{B42310C1-C767-1A48-9977-00B9365E15A9}"/>
              </a:ext>
            </a:extLst>
          </p:cNvPr>
          <p:cNvSpPr/>
          <p:nvPr/>
        </p:nvSpPr>
        <p:spPr>
          <a:xfrm>
            <a:off x="894139" y="2692608"/>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2" name="Oval 11">
            <a:extLst>
              <a:ext uri="{FF2B5EF4-FFF2-40B4-BE49-F238E27FC236}">
                <a16:creationId xmlns:a16="http://schemas.microsoft.com/office/drawing/2014/main" xmlns="" id="{7A3BC0BC-5F2A-D74F-8AB8-FC4C1CAE737E}"/>
              </a:ext>
            </a:extLst>
          </p:cNvPr>
          <p:cNvSpPr/>
          <p:nvPr/>
        </p:nvSpPr>
        <p:spPr>
          <a:xfrm>
            <a:off x="2033391" y="2481809"/>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3" name="Oval 12">
            <a:extLst>
              <a:ext uri="{FF2B5EF4-FFF2-40B4-BE49-F238E27FC236}">
                <a16:creationId xmlns:a16="http://schemas.microsoft.com/office/drawing/2014/main" xmlns="" id="{067E15FB-3D10-7F47-AFDA-E40120EB0022}"/>
              </a:ext>
            </a:extLst>
          </p:cNvPr>
          <p:cNvSpPr/>
          <p:nvPr/>
        </p:nvSpPr>
        <p:spPr>
          <a:xfrm>
            <a:off x="2425633" y="2487429"/>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4" name="Oval 13">
            <a:extLst>
              <a:ext uri="{FF2B5EF4-FFF2-40B4-BE49-F238E27FC236}">
                <a16:creationId xmlns:a16="http://schemas.microsoft.com/office/drawing/2014/main" xmlns="" id="{9FB8E23B-D5DA-3441-862E-71E5428DFE3E}"/>
              </a:ext>
            </a:extLst>
          </p:cNvPr>
          <p:cNvSpPr/>
          <p:nvPr/>
        </p:nvSpPr>
        <p:spPr>
          <a:xfrm>
            <a:off x="2792893" y="2194184"/>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5" name="Oval 14">
            <a:extLst>
              <a:ext uri="{FF2B5EF4-FFF2-40B4-BE49-F238E27FC236}">
                <a16:creationId xmlns:a16="http://schemas.microsoft.com/office/drawing/2014/main" xmlns="" id="{FD9A3643-FD1E-CE4A-B10C-9F33C2672DD3}"/>
              </a:ext>
            </a:extLst>
          </p:cNvPr>
          <p:cNvSpPr/>
          <p:nvPr/>
        </p:nvSpPr>
        <p:spPr>
          <a:xfrm>
            <a:off x="2792893" y="2691671"/>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16" name="Straight Arrow Connector 15">
            <a:extLst>
              <a:ext uri="{FF2B5EF4-FFF2-40B4-BE49-F238E27FC236}">
                <a16:creationId xmlns:a16="http://schemas.microsoft.com/office/drawing/2014/main" xmlns="" id="{5942570A-3791-0145-95E2-D1E736083EA1}"/>
              </a:ext>
            </a:extLst>
          </p:cNvPr>
          <p:cNvCxnSpPr/>
          <p:nvPr/>
        </p:nvCxnSpPr>
        <p:spPr>
          <a:xfrm>
            <a:off x="1394085" y="2578306"/>
            <a:ext cx="367259" cy="0"/>
          </a:xfrm>
          <a:prstGeom prst="straightConnector1">
            <a:avLst/>
          </a:prstGeom>
          <a:ln w="3175">
            <a:tailEnd type="triangle"/>
          </a:ln>
        </p:spPr>
        <p:style>
          <a:lnRef idx="1">
            <a:schemeClr val="accent1"/>
          </a:lnRef>
          <a:fillRef idx="0">
            <a:schemeClr val="accent1"/>
          </a:fillRef>
          <a:effectRef idx="0">
            <a:schemeClr val="accent1"/>
          </a:effectRef>
          <a:fontRef idx="minor">
            <a:schemeClr val="tx1"/>
          </a:fontRef>
        </p:style>
      </p:cxnSp>
      <p:sp>
        <p:nvSpPr>
          <p:cNvPr id="17" name="Oval 16">
            <a:extLst>
              <a:ext uri="{FF2B5EF4-FFF2-40B4-BE49-F238E27FC236}">
                <a16:creationId xmlns:a16="http://schemas.microsoft.com/office/drawing/2014/main" xmlns="" id="{A17D6C1E-BAF8-114D-A56B-C4DB1A8082D8}"/>
              </a:ext>
            </a:extLst>
          </p:cNvPr>
          <p:cNvSpPr/>
          <p:nvPr/>
        </p:nvSpPr>
        <p:spPr>
          <a:xfrm>
            <a:off x="3706318" y="2481809"/>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8" name="Oval 17">
            <a:extLst>
              <a:ext uri="{FF2B5EF4-FFF2-40B4-BE49-F238E27FC236}">
                <a16:creationId xmlns:a16="http://schemas.microsoft.com/office/drawing/2014/main" xmlns="" id="{C9E60BFC-A7A1-4A4F-8E2F-C89A9C596E8B}"/>
              </a:ext>
            </a:extLst>
          </p:cNvPr>
          <p:cNvSpPr/>
          <p:nvPr/>
        </p:nvSpPr>
        <p:spPr>
          <a:xfrm>
            <a:off x="4098560" y="2487429"/>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9" name="Oval 18">
            <a:extLst>
              <a:ext uri="{FF2B5EF4-FFF2-40B4-BE49-F238E27FC236}">
                <a16:creationId xmlns:a16="http://schemas.microsoft.com/office/drawing/2014/main" xmlns="" id="{3CCBDBAE-FA77-9A4B-B665-CFA700300B8B}"/>
              </a:ext>
            </a:extLst>
          </p:cNvPr>
          <p:cNvSpPr/>
          <p:nvPr/>
        </p:nvSpPr>
        <p:spPr>
          <a:xfrm>
            <a:off x="4465820" y="2194184"/>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20" name="Oval 19">
            <a:extLst>
              <a:ext uri="{FF2B5EF4-FFF2-40B4-BE49-F238E27FC236}">
                <a16:creationId xmlns:a16="http://schemas.microsoft.com/office/drawing/2014/main" xmlns="" id="{50ED6B0A-6989-5D4F-9918-77A33D505C4E}"/>
              </a:ext>
            </a:extLst>
          </p:cNvPr>
          <p:cNvSpPr/>
          <p:nvPr/>
        </p:nvSpPr>
        <p:spPr>
          <a:xfrm>
            <a:off x="4465820" y="2691671"/>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21" name="Straight Arrow Connector 20">
            <a:extLst>
              <a:ext uri="{FF2B5EF4-FFF2-40B4-BE49-F238E27FC236}">
                <a16:creationId xmlns:a16="http://schemas.microsoft.com/office/drawing/2014/main" xmlns="" id="{F263B8E5-94FE-0741-A70E-CC2530617A1D}"/>
              </a:ext>
            </a:extLst>
          </p:cNvPr>
          <p:cNvCxnSpPr/>
          <p:nvPr/>
        </p:nvCxnSpPr>
        <p:spPr>
          <a:xfrm>
            <a:off x="3165423" y="2578306"/>
            <a:ext cx="367259" cy="0"/>
          </a:xfrm>
          <a:prstGeom prst="straightConnector1">
            <a:avLst/>
          </a:prstGeom>
          <a:ln w="3175">
            <a:tailEnd type="triangl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xmlns="" id="{97795E69-BE1F-494D-AFE7-2B0444044B49}"/>
              </a:ext>
            </a:extLst>
          </p:cNvPr>
          <p:cNvCxnSpPr>
            <a:stCxn id="17" idx="6"/>
            <a:endCxn id="18" idx="2"/>
          </p:cNvCxnSpPr>
          <p:nvPr/>
        </p:nvCxnSpPr>
        <p:spPr>
          <a:xfrm>
            <a:off x="3886200" y="2571750"/>
            <a:ext cx="212360" cy="562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xmlns="" id="{75F2E05C-E0BB-5046-B7EC-8B6E46090CF2}"/>
              </a:ext>
            </a:extLst>
          </p:cNvPr>
          <p:cNvCxnSpPr/>
          <p:nvPr/>
        </p:nvCxnSpPr>
        <p:spPr>
          <a:xfrm>
            <a:off x="4869305" y="2571750"/>
            <a:ext cx="367259" cy="0"/>
          </a:xfrm>
          <a:prstGeom prst="straightConnector1">
            <a:avLst/>
          </a:prstGeom>
          <a:ln w="3175">
            <a:tailEnd type="triangle"/>
          </a:ln>
        </p:spPr>
        <p:style>
          <a:lnRef idx="1">
            <a:schemeClr val="accent1"/>
          </a:lnRef>
          <a:fillRef idx="0">
            <a:schemeClr val="accent1"/>
          </a:fillRef>
          <a:effectRef idx="0">
            <a:schemeClr val="accent1"/>
          </a:effectRef>
          <a:fontRef idx="minor">
            <a:schemeClr val="tx1"/>
          </a:fontRef>
        </p:style>
      </p:cxnSp>
      <p:sp>
        <p:nvSpPr>
          <p:cNvPr id="27" name="Oval 26">
            <a:extLst>
              <a:ext uri="{FF2B5EF4-FFF2-40B4-BE49-F238E27FC236}">
                <a16:creationId xmlns:a16="http://schemas.microsoft.com/office/drawing/2014/main" xmlns="" id="{77656F56-D6D9-1144-8F4B-C03CEDB12410}"/>
              </a:ext>
            </a:extLst>
          </p:cNvPr>
          <p:cNvSpPr/>
          <p:nvPr/>
        </p:nvSpPr>
        <p:spPr>
          <a:xfrm>
            <a:off x="5342606" y="2482746"/>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28" name="Oval 27">
            <a:extLst>
              <a:ext uri="{FF2B5EF4-FFF2-40B4-BE49-F238E27FC236}">
                <a16:creationId xmlns:a16="http://schemas.microsoft.com/office/drawing/2014/main" xmlns="" id="{980579F3-E68E-5D46-BB6A-78DF72CB8EAD}"/>
              </a:ext>
            </a:extLst>
          </p:cNvPr>
          <p:cNvSpPr/>
          <p:nvPr/>
        </p:nvSpPr>
        <p:spPr>
          <a:xfrm>
            <a:off x="5734848" y="2488366"/>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29" name="Oval 28">
            <a:extLst>
              <a:ext uri="{FF2B5EF4-FFF2-40B4-BE49-F238E27FC236}">
                <a16:creationId xmlns:a16="http://schemas.microsoft.com/office/drawing/2014/main" xmlns="" id="{0CC2EADE-3DCA-7F41-A7C1-B7D80E97F9F0}"/>
              </a:ext>
            </a:extLst>
          </p:cNvPr>
          <p:cNvSpPr/>
          <p:nvPr/>
        </p:nvSpPr>
        <p:spPr>
          <a:xfrm>
            <a:off x="6102108" y="2195121"/>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30" name="Oval 29">
            <a:extLst>
              <a:ext uri="{FF2B5EF4-FFF2-40B4-BE49-F238E27FC236}">
                <a16:creationId xmlns:a16="http://schemas.microsoft.com/office/drawing/2014/main" xmlns="" id="{B5F49E06-E208-2947-BA2C-41BCFC0A1A3E}"/>
              </a:ext>
            </a:extLst>
          </p:cNvPr>
          <p:cNvSpPr/>
          <p:nvPr/>
        </p:nvSpPr>
        <p:spPr>
          <a:xfrm>
            <a:off x="6102108" y="2692608"/>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31" name="Straight Connector 30">
            <a:extLst>
              <a:ext uri="{FF2B5EF4-FFF2-40B4-BE49-F238E27FC236}">
                <a16:creationId xmlns:a16="http://schemas.microsoft.com/office/drawing/2014/main" xmlns="" id="{1F9019C7-B2BF-824F-ABAE-6E79FEFA80B0}"/>
              </a:ext>
            </a:extLst>
          </p:cNvPr>
          <p:cNvCxnSpPr>
            <a:stCxn id="27" idx="6"/>
            <a:endCxn id="28" idx="2"/>
          </p:cNvCxnSpPr>
          <p:nvPr/>
        </p:nvCxnSpPr>
        <p:spPr>
          <a:xfrm>
            <a:off x="5522488" y="2572687"/>
            <a:ext cx="212360" cy="562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xmlns="" id="{D697D9B4-CD69-5B44-A37F-3EE27BC81FD3}"/>
              </a:ext>
            </a:extLst>
          </p:cNvPr>
          <p:cNvCxnSpPr>
            <a:cxnSpLocks/>
            <a:stCxn id="29" idx="3"/>
            <a:endCxn id="28" idx="7"/>
          </p:cNvCxnSpPr>
          <p:nvPr/>
        </p:nvCxnSpPr>
        <p:spPr>
          <a:xfrm flipH="1">
            <a:off x="5888387" y="2348660"/>
            <a:ext cx="240064" cy="166049"/>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xmlns="" id="{C4E9F2A2-7709-6641-80C5-C7999A6C719B}"/>
              </a:ext>
            </a:extLst>
          </p:cNvPr>
          <p:cNvCxnSpPr/>
          <p:nvPr/>
        </p:nvCxnSpPr>
        <p:spPr>
          <a:xfrm>
            <a:off x="6385810" y="2571750"/>
            <a:ext cx="367259" cy="0"/>
          </a:xfrm>
          <a:prstGeom prst="straightConnector1">
            <a:avLst/>
          </a:prstGeom>
          <a:ln w="3175">
            <a:tailEnd type="triangle"/>
          </a:ln>
        </p:spPr>
        <p:style>
          <a:lnRef idx="1">
            <a:schemeClr val="accent1"/>
          </a:lnRef>
          <a:fillRef idx="0">
            <a:schemeClr val="accent1"/>
          </a:fillRef>
          <a:effectRef idx="0">
            <a:schemeClr val="accent1"/>
          </a:effectRef>
          <a:fontRef idx="minor">
            <a:schemeClr val="tx1"/>
          </a:fontRef>
        </p:style>
      </p:cxnSp>
      <p:sp>
        <p:nvSpPr>
          <p:cNvPr id="36" name="Oval 35">
            <a:extLst>
              <a:ext uri="{FF2B5EF4-FFF2-40B4-BE49-F238E27FC236}">
                <a16:creationId xmlns:a16="http://schemas.microsoft.com/office/drawing/2014/main" xmlns="" id="{EF472FC7-C735-334F-8983-B653A84F9C67}"/>
              </a:ext>
            </a:extLst>
          </p:cNvPr>
          <p:cNvSpPr/>
          <p:nvPr/>
        </p:nvSpPr>
        <p:spPr>
          <a:xfrm>
            <a:off x="6881905" y="2482746"/>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37" name="Oval 36">
            <a:extLst>
              <a:ext uri="{FF2B5EF4-FFF2-40B4-BE49-F238E27FC236}">
                <a16:creationId xmlns:a16="http://schemas.microsoft.com/office/drawing/2014/main" xmlns="" id="{7878E64A-11E3-3140-8441-FC1F3EEA1230}"/>
              </a:ext>
            </a:extLst>
          </p:cNvPr>
          <p:cNvSpPr/>
          <p:nvPr/>
        </p:nvSpPr>
        <p:spPr>
          <a:xfrm>
            <a:off x="7260103" y="2481809"/>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38" name="Oval 37">
            <a:extLst>
              <a:ext uri="{FF2B5EF4-FFF2-40B4-BE49-F238E27FC236}">
                <a16:creationId xmlns:a16="http://schemas.microsoft.com/office/drawing/2014/main" xmlns="" id="{90E22B54-1C19-7243-AE33-AB3D789123E2}"/>
              </a:ext>
            </a:extLst>
          </p:cNvPr>
          <p:cNvSpPr/>
          <p:nvPr/>
        </p:nvSpPr>
        <p:spPr>
          <a:xfrm>
            <a:off x="7673437" y="2476189"/>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40" name="Straight Connector 39">
            <a:extLst>
              <a:ext uri="{FF2B5EF4-FFF2-40B4-BE49-F238E27FC236}">
                <a16:creationId xmlns:a16="http://schemas.microsoft.com/office/drawing/2014/main" xmlns="" id="{3217FD54-0927-4544-89D8-622801F40B99}"/>
              </a:ext>
            </a:extLst>
          </p:cNvPr>
          <p:cNvCxnSpPr>
            <a:stCxn id="36" idx="6"/>
            <a:endCxn id="37" idx="2"/>
          </p:cNvCxnSpPr>
          <p:nvPr/>
        </p:nvCxnSpPr>
        <p:spPr>
          <a:xfrm flipV="1">
            <a:off x="7061787" y="2571750"/>
            <a:ext cx="198316" cy="937"/>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xmlns="" id="{C321BC4E-D758-974C-AA80-98D7CC00BAB3}"/>
              </a:ext>
            </a:extLst>
          </p:cNvPr>
          <p:cNvCxnSpPr>
            <a:cxnSpLocks/>
            <a:stCxn id="38" idx="2"/>
            <a:endCxn id="37" idx="6"/>
          </p:cNvCxnSpPr>
          <p:nvPr/>
        </p:nvCxnSpPr>
        <p:spPr>
          <a:xfrm flipH="1">
            <a:off x="7439985" y="2566130"/>
            <a:ext cx="233452" cy="562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xmlns="" id="{A4CB1CF0-C111-F94D-B371-492DE1A99C29}"/>
              </a:ext>
            </a:extLst>
          </p:cNvPr>
          <p:cNvCxnSpPr/>
          <p:nvPr/>
        </p:nvCxnSpPr>
        <p:spPr>
          <a:xfrm>
            <a:off x="7937566" y="2566130"/>
            <a:ext cx="367259" cy="0"/>
          </a:xfrm>
          <a:prstGeom prst="straightConnector1">
            <a:avLst/>
          </a:prstGeom>
          <a:ln w="3175">
            <a:tailEnd type="triangle"/>
          </a:ln>
        </p:spPr>
        <p:style>
          <a:lnRef idx="1">
            <a:schemeClr val="accent1"/>
          </a:lnRef>
          <a:fillRef idx="0">
            <a:schemeClr val="accent1"/>
          </a:fillRef>
          <a:effectRef idx="0">
            <a:schemeClr val="accent1"/>
          </a:effectRef>
          <a:fontRef idx="minor">
            <a:schemeClr val="tx1"/>
          </a:fontRef>
        </p:style>
      </p:cxnSp>
      <p:sp>
        <p:nvSpPr>
          <p:cNvPr id="47" name="Oval 46">
            <a:extLst>
              <a:ext uri="{FF2B5EF4-FFF2-40B4-BE49-F238E27FC236}">
                <a16:creationId xmlns:a16="http://schemas.microsoft.com/office/drawing/2014/main" xmlns="" id="{FDE9576B-330F-FB45-B574-1ECCDC50BB9E}"/>
              </a:ext>
            </a:extLst>
          </p:cNvPr>
          <p:cNvSpPr/>
          <p:nvPr/>
        </p:nvSpPr>
        <p:spPr>
          <a:xfrm>
            <a:off x="8420947" y="2650451"/>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48" name="Oval 47">
            <a:extLst>
              <a:ext uri="{FF2B5EF4-FFF2-40B4-BE49-F238E27FC236}">
                <a16:creationId xmlns:a16="http://schemas.microsoft.com/office/drawing/2014/main" xmlns="" id="{08202B56-E951-6C4C-9D01-2DDE86E04BCF}"/>
              </a:ext>
            </a:extLst>
          </p:cNvPr>
          <p:cNvSpPr/>
          <p:nvPr/>
        </p:nvSpPr>
        <p:spPr>
          <a:xfrm>
            <a:off x="8813189" y="2656071"/>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49" name="Oval 48">
            <a:extLst>
              <a:ext uri="{FF2B5EF4-FFF2-40B4-BE49-F238E27FC236}">
                <a16:creationId xmlns:a16="http://schemas.microsoft.com/office/drawing/2014/main" xmlns="" id="{8384DA16-BF0C-104D-9ED6-162B2FFE8AF6}"/>
              </a:ext>
            </a:extLst>
          </p:cNvPr>
          <p:cNvSpPr/>
          <p:nvPr/>
        </p:nvSpPr>
        <p:spPr>
          <a:xfrm>
            <a:off x="8613543" y="2302864"/>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50" name="Straight Connector 49">
            <a:extLst>
              <a:ext uri="{FF2B5EF4-FFF2-40B4-BE49-F238E27FC236}">
                <a16:creationId xmlns:a16="http://schemas.microsoft.com/office/drawing/2014/main" xmlns="" id="{D92B41EA-30D3-554A-ACBA-61C5754F55AA}"/>
              </a:ext>
            </a:extLst>
          </p:cNvPr>
          <p:cNvCxnSpPr>
            <a:stCxn id="47" idx="6"/>
            <a:endCxn id="48" idx="2"/>
          </p:cNvCxnSpPr>
          <p:nvPr/>
        </p:nvCxnSpPr>
        <p:spPr>
          <a:xfrm>
            <a:off x="8600829" y="2740392"/>
            <a:ext cx="212360" cy="562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xmlns="" id="{B5CEABEE-DCEC-5046-B5BE-943CF71D3562}"/>
              </a:ext>
            </a:extLst>
          </p:cNvPr>
          <p:cNvCxnSpPr>
            <a:cxnSpLocks/>
            <a:stCxn id="49" idx="5"/>
            <a:endCxn id="48" idx="0"/>
          </p:cNvCxnSpPr>
          <p:nvPr/>
        </p:nvCxnSpPr>
        <p:spPr>
          <a:xfrm>
            <a:off x="8767082" y="2456403"/>
            <a:ext cx="136048" cy="19966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xmlns="" id="{96A17445-A698-9C45-A99E-8CD90BD84A92}"/>
              </a:ext>
            </a:extLst>
          </p:cNvPr>
          <p:cNvCxnSpPr>
            <a:cxnSpLocks/>
            <a:stCxn id="49" idx="3"/>
            <a:endCxn id="47" idx="0"/>
          </p:cNvCxnSpPr>
          <p:nvPr/>
        </p:nvCxnSpPr>
        <p:spPr>
          <a:xfrm flipH="1">
            <a:off x="8510888" y="2456403"/>
            <a:ext cx="128998" cy="19404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xmlns="" id="{07229715-0C0B-0B4A-B1DF-CE7CCCC37A05}"/>
              </a:ext>
            </a:extLst>
          </p:cNvPr>
          <p:cNvCxnSpPr>
            <a:cxnSpLocks/>
            <a:stCxn id="4" idx="4"/>
            <a:endCxn id="6" idx="0"/>
          </p:cNvCxnSpPr>
          <p:nvPr/>
        </p:nvCxnSpPr>
        <p:spPr>
          <a:xfrm>
            <a:off x="224578" y="2375003"/>
            <a:ext cx="0" cy="316668"/>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xmlns="" id="{A802E207-9532-944F-BA0E-0C01773AC87C}"/>
              </a:ext>
            </a:extLst>
          </p:cNvPr>
          <p:cNvCxnSpPr>
            <a:cxnSpLocks/>
            <a:stCxn id="12" idx="6"/>
          </p:cNvCxnSpPr>
          <p:nvPr/>
        </p:nvCxnSpPr>
        <p:spPr>
          <a:xfrm>
            <a:off x="2213273" y="2571750"/>
            <a:ext cx="195077" cy="937"/>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xmlns="" id="{90442857-06C4-F546-BDF3-D3729132550D}"/>
              </a:ext>
            </a:extLst>
          </p:cNvPr>
          <p:cNvCxnSpPr>
            <a:cxnSpLocks/>
            <a:stCxn id="18" idx="7"/>
            <a:endCxn id="19" idx="3"/>
          </p:cNvCxnSpPr>
          <p:nvPr/>
        </p:nvCxnSpPr>
        <p:spPr>
          <a:xfrm flipV="1">
            <a:off x="4252099" y="2347723"/>
            <a:ext cx="240064" cy="166049"/>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xmlns="" id="{379AA333-C402-C441-ABCA-91964FDC7619}"/>
              </a:ext>
            </a:extLst>
          </p:cNvPr>
          <p:cNvCxnSpPr>
            <a:cxnSpLocks/>
            <a:stCxn id="30" idx="0"/>
          </p:cNvCxnSpPr>
          <p:nvPr/>
        </p:nvCxnSpPr>
        <p:spPr>
          <a:xfrm flipV="1">
            <a:off x="6192049" y="2374068"/>
            <a:ext cx="0" cy="318540"/>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xmlns="" id="{93EAAE41-0A30-C545-AF23-A543EB09E8B9}"/>
              </a:ext>
            </a:extLst>
          </p:cNvPr>
          <p:cNvCxnSpPr>
            <a:cxnSpLocks/>
          </p:cNvCxnSpPr>
          <p:nvPr/>
        </p:nvCxnSpPr>
        <p:spPr>
          <a:xfrm flipV="1">
            <a:off x="6960465" y="2194184"/>
            <a:ext cx="0" cy="288562"/>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xmlns="" id="{5D620E7A-538C-0048-8DEA-8B73CA60A3CB}"/>
              </a:ext>
            </a:extLst>
          </p:cNvPr>
          <p:cNvCxnSpPr>
            <a:cxnSpLocks/>
          </p:cNvCxnSpPr>
          <p:nvPr/>
        </p:nvCxnSpPr>
        <p:spPr>
          <a:xfrm flipH="1">
            <a:off x="6960465" y="2194184"/>
            <a:ext cx="804391" cy="0"/>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xmlns="" id="{EFA2DC0B-A5A3-3746-80AC-490B31F3F38D}"/>
              </a:ext>
            </a:extLst>
          </p:cNvPr>
          <p:cNvCxnSpPr>
            <a:cxnSpLocks/>
          </p:cNvCxnSpPr>
          <p:nvPr/>
        </p:nvCxnSpPr>
        <p:spPr>
          <a:xfrm flipV="1">
            <a:off x="7763378" y="2232597"/>
            <a:ext cx="0" cy="288562"/>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sp>
        <p:nvSpPr>
          <p:cNvPr id="83" name="TextBox 82">
            <a:extLst>
              <a:ext uri="{FF2B5EF4-FFF2-40B4-BE49-F238E27FC236}">
                <a16:creationId xmlns:a16="http://schemas.microsoft.com/office/drawing/2014/main" xmlns="" id="{AB25682E-6258-1247-B82A-FD357E9EC914}"/>
              </a:ext>
            </a:extLst>
          </p:cNvPr>
          <p:cNvSpPr txBox="1"/>
          <p:nvPr/>
        </p:nvSpPr>
        <p:spPr>
          <a:xfrm>
            <a:off x="1297512" y="2278392"/>
            <a:ext cx="544924" cy="299902"/>
          </a:xfrm>
          <a:prstGeom prst="rect">
            <a:avLst/>
          </a:prstGeom>
          <a:noFill/>
        </p:spPr>
        <p:txBody>
          <a:bodyPr wrap="none" lIns="72000" tIns="72000" rIns="72000" bIns="72000" rtlCol="0">
            <a:noAutofit/>
          </a:bodyPr>
          <a:lstStyle/>
          <a:p>
            <a:pPr algn="l">
              <a:spcAft>
                <a:spcPts val="300"/>
              </a:spcAft>
              <a:buSzPct val="100000"/>
            </a:pPr>
            <a:r>
              <a:rPr lang="x-none" sz="1200" dirty="0">
                <a:solidFill>
                  <a:schemeClr val="tx2"/>
                </a:solidFill>
              </a:rPr>
              <a:t>merge</a:t>
            </a:r>
          </a:p>
        </p:txBody>
      </p:sp>
      <p:sp>
        <p:nvSpPr>
          <p:cNvPr id="84" name="TextBox 83">
            <a:extLst>
              <a:ext uri="{FF2B5EF4-FFF2-40B4-BE49-F238E27FC236}">
                <a16:creationId xmlns:a16="http://schemas.microsoft.com/office/drawing/2014/main" xmlns="" id="{0BDB5234-C5BC-A242-AB69-E5F387D12E2E}"/>
              </a:ext>
            </a:extLst>
          </p:cNvPr>
          <p:cNvSpPr txBox="1"/>
          <p:nvPr/>
        </p:nvSpPr>
        <p:spPr>
          <a:xfrm>
            <a:off x="6286820" y="2279952"/>
            <a:ext cx="544924" cy="299902"/>
          </a:xfrm>
          <a:prstGeom prst="rect">
            <a:avLst/>
          </a:prstGeom>
          <a:noFill/>
        </p:spPr>
        <p:txBody>
          <a:bodyPr wrap="none" lIns="72000" tIns="72000" rIns="72000" bIns="72000" rtlCol="0">
            <a:noAutofit/>
          </a:bodyPr>
          <a:lstStyle/>
          <a:p>
            <a:pPr algn="l">
              <a:spcAft>
                <a:spcPts val="300"/>
              </a:spcAft>
              <a:buSzPct val="100000"/>
            </a:pPr>
            <a:r>
              <a:rPr lang="x-none" sz="1200" dirty="0">
                <a:solidFill>
                  <a:schemeClr val="tx2"/>
                </a:solidFill>
              </a:rPr>
              <a:t>merge</a:t>
            </a:r>
          </a:p>
        </p:txBody>
      </p:sp>
      <p:sp>
        <p:nvSpPr>
          <p:cNvPr id="85" name="TextBox 84">
            <a:extLst>
              <a:ext uri="{FF2B5EF4-FFF2-40B4-BE49-F238E27FC236}">
                <a16:creationId xmlns:a16="http://schemas.microsoft.com/office/drawing/2014/main" xmlns="" id="{CD11D659-D751-1146-8E36-00CDAABFECFE}"/>
              </a:ext>
            </a:extLst>
          </p:cNvPr>
          <p:cNvSpPr txBox="1"/>
          <p:nvPr/>
        </p:nvSpPr>
        <p:spPr>
          <a:xfrm>
            <a:off x="3148440" y="2281315"/>
            <a:ext cx="544924" cy="299902"/>
          </a:xfrm>
          <a:prstGeom prst="rect">
            <a:avLst/>
          </a:prstGeom>
          <a:noFill/>
        </p:spPr>
        <p:txBody>
          <a:bodyPr wrap="none" lIns="72000" tIns="72000" rIns="72000" bIns="72000" rtlCol="0">
            <a:noAutofit/>
          </a:bodyPr>
          <a:lstStyle/>
          <a:p>
            <a:pPr algn="l">
              <a:spcAft>
                <a:spcPts val="300"/>
              </a:spcAft>
              <a:buSzPct val="100000"/>
            </a:pPr>
            <a:r>
              <a:rPr lang="x-none" sz="1200" dirty="0">
                <a:solidFill>
                  <a:schemeClr val="tx2"/>
                </a:solidFill>
              </a:rPr>
              <a:t>link</a:t>
            </a:r>
          </a:p>
        </p:txBody>
      </p:sp>
      <p:sp>
        <p:nvSpPr>
          <p:cNvPr id="87" name="TextBox 86">
            <a:extLst>
              <a:ext uri="{FF2B5EF4-FFF2-40B4-BE49-F238E27FC236}">
                <a16:creationId xmlns:a16="http://schemas.microsoft.com/office/drawing/2014/main" xmlns="" id="{53A7A5A0-965A-1D43-84FA-C068E9ED6CD0}"/>
              </a:ext>
            </a:extLst>
          </p:cNvPr>
          <p:cNvSpPr txBox="1"/>
          <p:nvPr/>
        </p:nvSpPr>
        <p:spPr>
          <a:xfrm>
            <a:off x="4852449" y="2274759"/>
            <a:ext cx="544924" cy="299902"/>
          </a:xfrm>
          <a:prstGeom prst="rect">
            <a:avLst/>
          </a:prstGeom>
          <a:noFill/>
        </p:spPr>
        <p:txBody>
          <a:bodyPr wrap="none" lIns="72000" tIns="72000" rIns="72000" bIns="72000" rtlCol="0">
            <a:noAutofit/>
          </a:bodyPr>
          <a:lstStyle/>
          <a:p>
            <a:pPr algn="l">
              <a:spcAft>
                <a:spcPts val="300"/>
              </a:spcAft>
              <a:buSzPct val="100000"/>
            </a:pPr>
            <a:r>
              <a:rPr lang="x-none" sz="1200" dirty="0">
                <a:solidFill>
                  <a:schemeClr val="tx2"/>
                </a:solidFill>
              </a:rPr>
              <a:t>link</a:t>
            </a:r>
          </a:p>
        </p:txBody>
      </p:sp>
      <p:sp>
        <p:nvSpPr>
          <p:cNvPr id="88" name="TextBox 87">
            <a:extLst>
              <a:ext uri="{FF2B5EF4-FFF2-40B4-BE49-F238E27FC236}">
                <a16:creationId xmlns:a16="http://schemas.microsoft.com/office/drawing/2014/main" xmlns="" id="{46CACB81-1A1D-8547-B2C7-7DF166526D06}"/>
              </a:ext>
            </a:extLst>
          </p:cNvPr>
          <p:cNvSpPr txBox="1"/>
          <p:nvPr/>
        </p:nvSpPr>
        <p:spPr>
          <a:xfrm>
            <a:off x="7933761" y="2262154"/>
            <a:ext cx="544924" cy="299902"/>
          </a:xfrm>
          <a:prstGeom prst="rect">
            <a:avLst/>
          </a:prstGeom>
          <a:noFill/>
        </p:spPr>
        <p:txBody>
          <a:bodyPr wrap="none" lIns="72000" tIns="72000" rIns="72000" bIns="72000" rtlCol="0">
            <a:noAutofit/>
          </a:bodyPr>
          <a:lstStyle/>
          <a:p>
            <a:pPr algn="l">
              <a:spcAft>
                <a:spcPts val="300"/>
              </a:spcAft>
              <a:buSzPct val="100000"/>
            </a:pPr>
            <a:r>
              <a:rPr lang="x-none" sz="1200" dirty="0">
                <a:solidFill>
                  <a:schemeClr val="tx2"/>
                </a:solidFill>
              </a:rPr>
              <a:t>link</a:t>
            </a:r>
          </a:p>
        </p:txBody>
      </p:sp>
    </p:spTree>
    <p:extLst>
      <p:ext uri="{BB962C8B-B14F-4D97-AF65-F5344CB8AC3E}">
        <p14:creationId xmlns:p14="http://schemas.microsoft.com/office/powerpoint/2010/main" xmlns="" val="1454218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83073941-BF27-4458-B869-27824D7DA072}"/>
              </a:ext>
            </a:extLst>
          </p:cNvPr>
          <p:cNvSpPr>
            <a:spLocks noGrp="1"/>
          </p:cNvSpPr>
          <p:nvPr>
            <p:ph type="body" sz="quarter" idx="11"/>
          </p:nvPr>
        </p:nvSpPr>
        <p:spPr>
          <a:prstGeom prst="rect">
            <a:avLst/>
          </a:prstGeom>
        </p:spPr>
        <p:txBody>
          <a:bodyPr/>
          <a:lstStyle/>
          <a:p>
            <a:r>
              <a:rPr lang="en-GB" dirty="0"/>
              <a:t>ML perks</a:t>
            </a:r>
            <a:endParaRPr lang="en-US" dirty="0"/>
          </a:p>
        </p:txBody>
      </p:sp>
      <p:sp>
        <p:nvSpPr>
          <p:cNvPr id="3" name="Text Placeholder 2">
            <a:extLst>
              <a:ext uri="{FF2B5EF4-FFF2-40B4-BE49-F238E27FC236}">
                <a16:creationId xmlns:a16="http://schemas.microsoft.com/office/drawing/2014/main" xmlns="" id="{201DE4D2-1F1D-41E8-8FF1-FF68DB8D658F}"/>
              </a:ext>
            </a:extLst>
          </p:cNvPr>
          <p:cNvSpPr>
            <a:spLocks noGrp="1"/>
          </p:cNvSpPr>
          <p:nvPr>
            <p:ph type="body" sz="quarter" idx="12"/>
          </p:nvPr>
        </p:nvSpPr>
        <p:spPr>
          <a:xfrm>
            <a:off x="417600" y="280800"/>
            <a:ext cx="8308800" cy="309600"/>
          </a:xfrm>
          <a:prstGeom prst="rect">
            <a:avLst/>
          </a:prstGeom>
        </p:spPr>
        <p:txBody>
          <a:bodyPr/>
          <a:lstStyle/>
          <a:p>
            <a:r>
              <a:rPr lang="en-GB" dirty="0"/>
              <a:t>Motivation</a:t>
            </a:r>
            <a:endParaRPr lang="en-US" dirty="0"/>
          </a:p>
        </p:txBody>
      </p:sp>
      <p:sp>
        <p:nvSpPr>
          <p:cNvPr id="8" name="Text Placeholder 3">
            <a:extLst>
              <a:ext uri="{FF2B5EF4-FFF2-40B4-BE49-F238E27FC236}">
                <a16:creationId xmlns:a16="http://schemas.microsoft.com/office/drawing/2014/main" xmlns="" id="{9E5A03B2-C51F-7F4A-A3D5-2B3CCB0C7271}"/>
              </a:ext>
            </a:extLst>
          </p:cNvPr>
          <p:cNvSpPr txBox="1">
            <a:spLocks/>
          </p:cNvSpPr>
          <p:nvPr/>
        </p:nvSpPr>
        <p:spPr>
          <a:xfrm>
            <a:off x="417600" y="1393777"/>
            <a:ext cx="7887225" cy="2355942"/>
          </a:xfrm>
          <a:prstGeom prst="rect">
            <a:avLst/>
          </a:prstGeom>
        </p:spPr>
        <p:txBody>
          <a:bodyPr lIns="0" tIns="0" rIns="0" bIns="0">
            <a:normAutofit/>
          </a:bodyPr>
          <a:lstStyle>
            <a:lvl1pPr marL="0" indent="0" algn="l" defTabSz="914400" rtl="0" eaLnBrk="1" latinLnBrk="0" hangingPunct="1">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30400" indent="0" algn="l" defTabSz="914400" rtl="0" eaLnBrk="1" latinLnBrk="0" hangingPunct="1">
              <a:spcBef>
                <a:spcPts val="0"/>
              </a:spcBef>
              <a:spcAft>
                <a:spcPts val="600"/>
              </a:spcAft>
              <a:buFont typeface="Arial" panose="020B0604020202020204" pitchFamily="34" charset="0"/>
              <a:buNone/>
              <a:defRPr sz="1400" kern="1200">
                <a:solidFill>
                  <a:schemeClr val="tx2"/>
                </a:solidFill>
                <a:latin typeface="+mn-lt"/>
                <a:ea typeface="+mn-ea"/>
                <a:cs typeface="+mn-cs"/>
              </a:defRPr>
            </a:lvl2pPr>
            <a:lvl3pPr marL="462600" indent="0" algn="l" defTabSz="914400" rtl="0" eaLnBrk="1" latinLnBrk="0" hangingPunct="1">
              <a:spcBef>
                <a:spcPts val="0"/>
              </a:spcBef>
              <a:spcAft>
                <a:spcPts val="600"/>
              </a:spcAft>
              <a:buFont typeface="Arial" panose="020B0604020202020204" pitchFamily="34" charset="0"/>
              <a:buNone/>
              <a:defRPr sz="1200" kern="1200">
                <a:solidFill>
                  <a:schemeClr val="tx2"/>
                </a:solidFill>
                <a:latin typeface="+mn-lt"/>
                <a:ea typeface="+mn-ea"/>
                <a:cs typeface="+mn-cs"/>
              </a:defRPr>
            </a:lvl3pPr>
            <a:lvl4pPr marL="693000" indent="0" algn="l" defTabSz="914400" rtl="0" eaLnBrk="1" latinLnBrk="0" hangingPunct="1">
              <a:spcBef>
                <a:spcPts val="0"/>
              </a:spcBef>
              <a:spcAft>
                <a:spcPts val="600"/>
              </a:spcAft>
              <a:buFont typeface="Arial" panose="020B0604020202020204" pitchFamily="34" charset="0"/>
              <a:buNone/>
              <a:defRPr sz="1000" kern="1200">
                <a:solidFill>
                  <a:schemeClr val="tx2"/>
                </a:solidFill>
                <a:latin typeface="+mn-lt"/>
                <a:ea typeface="+mn-ea"/>
                <a:cs typeface="+mn-cs"/>
              </a:defRPr>
            </a:lvl4pPr>
            <a:lvl5pPr marL="923400" indent="0" algn="l" defTabSz="914400" rtl="0" eaLnBrk="1" latinLnBrk="0" hangingPunct="1">
              <a:spcBef>
                <a:spcPts val="0"/>
              </a:spcBef>
              <a:spcAft>
                <a:spcPts val="600"/>
              </a:spcAft>
              <a:buFont typeface="Arial" panose="020B0604020202020204" pitchFamily="34" charset="0"/>
              <a:buNone/>
              <a:defRPr sz="800" kern="1200">
                <a:solidFill>
                  <a:schemeClr val="tx2"/>
                </a:solidFill>
                <a:latin typeface="+mn-lt"/>
                <a:ea typeface="+mn-ea"/>
                <a:cs typeface="+mn-cs"/>
              </a:defRPr>
            </a:lvl5pPr>
            <a:lvl6pPr marL="1382400" indent="-228600" algn="l" defTabSz="914400" rtl="0" eaLnBrk="1" latinLnBrk="0" hangingPunct="1">
              <a:spcBef>
                <a:spcPts val="0"/>
              </a:spcBef>
              <a:spcAft>
                <a:spcPts val="600"/>
              </a:spcAft>
              <a:buFont typeface="Nokia Pure Text" panose="020B0503020202020204" pitchFamily="34" charset="0"/>
              <a:buChar char="‒"/>
              <a:defRPr sz="800" kern="1200" baseline="0">
                <a:solidFill>
                  <a:schemeClr val="tx2"/>
                </a:solidFill>
                <a:latin typeface="+mn-lt"/>
                <a:ea typeface="+mn-ea"/>
                <a:cs typeface="+mn-cs"/>
              </a:defRPr>
            </a:lvl6pPr>
            <a:lvl7pPr marL="1612800" indent="-228600" algn="l" defTabSz="914400" rtl="0" eaLnBrk="1" latinLnBrk="0" hangingPunct="1">
              <a:spcBef>
                <a:spcPts val="0"/>
              </a:spcBef>
              <a:spcAft>
                <a:spcPts val="600"/>
              </a:spcAft>
              <a:buFont typeface="Arial" panose="020B0604020202020204" pitchFamily="34" charset="0"/>
              <a:buChar char="•"/>
              <a:defRPr sz="700" kern="1200">
                <a:solidFill>
                  <a:schemeClr val="tx2"/>
                </a:solidFill>
                <a:latin typeface="+mn-lt"/>
                <a:ea typeface="+mn-ea"/>
                <a:cs typeface="+mn-cs"/>
              </a:defRPr>
            </a:lvl7pPr>
            <a:lvl8pPr marL="1843200" indent="-228600" algn="l" defTabSz="914400" rtl="0" eaLnBrk="1" latinLnBrk="0" hangingPunct="1">
              <a:spcBef>
                <a:spcPts val="0"/>
              </a:spcBef>
              <a:spcAft>
                <a:spcPts val="600"/>
              </a:spcAft>
              <a:buFont typeface="Arial" panose="020B0604020202020204" pitchFamily="34" charset="0"/>
              <a:buChar char="•"/>
              <a:defRPr sz="600" kern="1200">
                <a:solidFill>
                  <a:schemeClr val="tx2"/>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85750" indent="-285750">
              <a:buFont typeface="Arial" panose="020B0604020202020204" pitchFamily="34" charset="0"/>
              <a:buChar char="•"/>
            </a:pPr>
            <a:r>
              <a:rPr lang="en-US" dirty="0"/>
              <a:t>With the development of artificial intelligence, a number of tasks have proven to be automatable.</a:t>
            </a:r>
          </a:p>
          <a:p>
            <a:pPr marL="285750" indent="-285750">
              <a:buFont typeface="Arial" panose="020B0604020202020204" pitchFamily="34" charset="0"/>
              <a:buChar char="•"/>
            </a:pPr>
            <a:r>
              <a:rPr lang="en-US" dirty="0"/>
              <a:t> </a:t>
            </a:r>
          </a:p>
        </p:txBody>
      </p:sp>
      <p:pic>
        <p:nvPicPr>
          <p:cNvPr id="10" name="Picture 9" descr="A screenshot of a social media post&#10;&#10;Description automatically generated">
            <a:extLst>
              <a:ext uri="{FF2B5EF4-FFF2-40B4-BE49-F238E27FC236}">
                <a16:creationId xmlns:a16="http://schemas.microsoft.com/office/drawing/2014/main" xmlns="" id="{685C034E-2DAF-7641-B24E-61C16724B145}"/>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99885" y="2087787"/>
            <a:ext cx="4106688" cy="2355942"/>
          </a:xfrm>
          <a:prstGeom prst="rect">
            <a:avLst/>
          </a:prstGeom>
        </p:spPr>
      </p:pic>
      <p:pic>
        <p:nvPicPr>
          <p:cNvPr id="12" name="Picture 11" descr="A screenshot of a cell phone&#10;&#10;Description automatically generated">
            <a:extLst>
              <a:ext uri="{FF2B5EF4-FFF2-40B4-BE49-F238E27FC236}">
                <a16:creationId xmlns:a16="http://schemas.microsoft.com/office/drawing/2014/main" xmlns="" id="{F84A5B49-74BF-F64C-848B-2AD48215EAAD}"/>
              </a:ext>
            </a:extLst>
          </p:cNvPr>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4383376" y="2140558"/>
            <a:ext cx="4343024" cy="2102938"/>
          </a:xfrm>
          <a:prstGeom prst="rect">
            <a:avLst/>
          </a:prstGeom>
        </p:spPr>
      </p:pic>
    </p:spTree>
    <p:extLst>
      <p:ext uri="{BB962C8B-B14F-4D97-AF65-F5344CB8AC3E}">
        <p14:creationId xmlns:p14="http://schemas.microsoft.com/office/powerpoint/2010/main" xmlns="" val="6140959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83073941-BF27-4458-B869-27824D7DA072}"/>
              </a:ext>
            </a:extLst>
          </p:cNvPr>
          <p:cNvSpPr>
            <a:spLocks noGrp="1"/>
          </p:cNvSpPr>
          <p:nvPr>
            <p:ph type="body" sz="quarter" idx="11"/>
          </p:nvPr>
        </p:nvSpPr>
        <p:spPr>
          <a:prstGeom prst="rect">
            <a:avLst/>
          </a:prstGeom>
        </p:spPr>
        <p:txBody>
          <a:bodyPr/>
          <a:lstStyle/>
          <a:p>
            <a:r>
              <a:rPr lang="en-GB" dirty="0"/>
              <a:t>How to choose pairs, an example</a:t>
            </a:r>
            <a:endParaRPr lang="en-US" dirty="0"/>
          </a:p>
        </p:txBody>
      </p:sp>
      <p:sp>
        <p:nvSpPr>
          <p:cNvPr id="3" name="Text Placeholder 2">
            <a:extLst>
              <a:ext uri="{FF2B5EF4-FFF2-40B4-BE49-F238E27FC236}">
                <a16:creationId xmlns:a16="http://schemas.microsoft.com/office/drawing/2014/main" xmlns="" id="{201DE4D2-1F1D-41E8-8FF1-FF68DB8D658F}"/>
              </a:ext>
            </a:extLst>
          </p:cNvPr>
          <p:cNvSpPr>
            <a:spLocks noGrp="1"/>
          </p:cNvSpPr>
          <p:nvPr>
            <p:ph type="body" sz="quarter" idx="12"/>
          </p:nvPr>
        </p:nvSpPr>
        <p:spPr>
          <a:xfrm>
            <a:off x="417600" y="280800"/>
            <a:ext cx="8308800" cy="309600"/>
          </a:xfrm>
          <a:prstGeom prst="rect">
            <a:avLst/>
          </a:prstGeom>
        </p:spPr>
        <p:txBody>
          <a:bodyPr/>
          <a:lstStyle/>
          <a:p>
            <a:r>
              <a:rPr lang="en-GB" dirty="0"/>
              <a:t>Graph formalism</a:t>
            </a:r>
            <a:endParaRPr lang="en-US" dirty="0"/>
          </a:p>
        </p:txBody>
      </p:sp>
      <p:sp>
        <p:nvSpPr>
          <p:cNvPr id="4" name="Oval 3">
            <a:extLst>
              <a:ext uri="{FF2B5EF4-FFF2-40B4-BE49-F238E27FC236}">
                <a16:creationId xmlns:a16="http://schemas.microsoft.com/office/drawing/2014/main" xmlns="" id="{B3CEE4C5-71D5-EA4D-9E5F-CF68BB3DFAAC}"/>
              </a:ext>
            </a:extLst>
          </p:cNvPr>
          <p:cNvSpPr/>
          <p:nvPr/>
        </p:nvSpPr>
        <p:spPr>
          <a:xfrm>
            <a:off x="1543712" y="231691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6" name="Oval 5">
            <a:extLst>
              <a:ext uri="{FF2B5EF4-FFF2-40B4-BE49-F238E27FC236}">
                <a16:creationId xmlns:a16="http://schemas.microsoft.com/office/drawing/2014/main" xmlns="" id="{1C3DC179-B7C7-2A42-8626-6E5D5B2780F5}"/>
              </a:ext>
            </a:extLst>
          </p:cNvPr>
          <p:cNvSpPr/>
          <p:nvPr/>
        </p:nvSpPr>
        <p:spPr>
          <a:xfrm>
            <a:off x="1543712" y="281346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9" name="Oval 8">
            <a:extLst>
              <a:ext uri="{FF2B5EF4-FFF2-40B4-BE49-F238E27FC236}">
                <a16:creationId xmlns:a16="http://schemas.microsoft.com/office/drawing/2014/main" xmlns="" id="{5E4CEA8D-63F8-8945-A17D-D77CC705A87C}"/>
              </a:ext>
            </a:extLst>
          </p:cNvPr>
          <p:cNvSpPr/>
          <p:nvPr/>
        </p:nvSpPr>
        <p:spPr>
          <a:xfrm>
            <a:off x="2095576" y="231691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0" name="Oval 9">
            <a:extLst>
              <a:ext uri="{FF2B5EF4-FFF2-40B4-BE49-F238E27FC236}">
                <a16:creationId xmlns:a16="http://schemas.microsoft.com/office/drawing/2014/main" xmlns="" id="{B42310C1-C767-1A48-9977-00B9365E15A9}"/>
              </a:ext>
            </a:extLst>
          </p:cNvPr>
          <p:cNvSpPr/>
          <p:nvPr/>
        </p:nvSpPr>
        <p:spPr>
          <a:xfrm>
            <a:off x="2105295" y="281346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11" name="Straight Connector 10">
            <a:extLst>
              <a:ext uri="{FF2B5EF4-FFF2-40B4-BE49-F238E27FC236}">
                <a16:creationId xmlns:a16="http://schemas.microsoft.com/office/drawing/2014/main" xmlns="" id="{80321B75-5A60-AE42-894F-A9CE4C0422CF}"/>
              </a:ext>
            </a:extLst>
          </p:cNvPr>
          <p:cNvCxnSpPr>
            <a:stCxn id="4" idx="6"/>
            <a:endCxn id="9" idx="2"/>
          </p:cNvCxnSpPr>
          <p:nvPr/>
        </p:nvCxnSpPr>
        <p:spPr>
          <a:xfrm>
            <a:off x="1723594" y="2406858"/>
            <a:ext cx="371982"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xmlns="" id="{D30CFCF1-0D2C-C84F-81AF-B1266992A545}"/>
              </a:ext>
            </a:extLst>
          </p:cNvPr>
          <p:cNvCxnSpPr>
            <a:stCxn id="6" idx="6"/>
            <a:endCxn id="10" idx="2"/>
          </p:cNvCxnSpPr>
          <p:nvPr/>
        </p:nvCxnSpPr>
        <p:spPr>
          <a:xfrm>
            <a:off x="1723594" y="2903408"/>
            <a:ext cx="381701"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xmlns="" id="{BCF967B9-F345-F040-A683-66026004D447}"/>
              </a:ext>
            </a:extLst>
          </p:cNvPr>
          <p:cNvCxnSpPr>
            <a:stCxn id="4" idx="4"/>
            <a:endCxn id="6" idx="0"/>
          </p:cNvCxnSpPr>
          <p:nvPr/>
        </p:nvCxnSpPr>
        <p:spPr>
          <a:xfrm>
            <a:off x="1633653" y="2496799"/>
            <a:ext cx="0" cy="316668"/>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34" name="Up Arrow 33">
            <a:extLst>
              <a:ext uri="{FF2B5EF4-FFF2-40B4-BE49-F238E27FC236}">
                <a16:creationId xmlns:a16="http://schemas.microsoft.com/office/drawing/2014/main" xmlns="" id="{267EAF80-FE20-6B4A-B26E-A9C2B8A8C81E}"/>
              </a:ext>
            </a:extLst>
          </p:cNvPr>
          <p:cNvSpPr/>
          <p:nvPr/>
        </p:nvSpPr>
        <p:spPr>
          <a:xfrm rot="2661907">
            <a:off x="2645764" y="1371600"/>
            <a:ext cx="502170" cy="816964"/>
          </a:xfrm>
          <a:prstGeom prst="up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52" name="Up Arrow 51">
            <a:extLst>
              <a:ext uri="{FF2B5EF4-FFF2-40B4-BE49-F238E27FC236}">
                <a16:creationId xmlns:a16="http://schemas.microsoft.com/office/drawing/2014/main" xmlns="" id="{2E604F8A-3841-D648-BD74-793E017578C7}"/>
              </a:ext>
            </a:extLst>
          </p:cNvPr>
          <p:cNvSpPr/>
          <p:nvPr/>
        </p:nvSpPr>
        <p:spPr>
          <a:xfrm rot="18938093" flipV="1">
            <a:off x="2645764" y="3052456"/>
            <a:ext cx="502170" cy="816964"/>
          </a:xfrm>
          <a:prstGeom prst="up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53" name="Oval 52">
            <a:extLst>
              <a:ext uri="{FF2B5EF4-FFF2-40B4-BE49-F238E27FC236}">
                <a16:creationId xmlns:a16="http://schemas.microsoft.com/office/drawing/2014/main" xmlns="" id="{CD174D88-E04E-C844-94E7-F9BE77A55037}"/>
              </a:ext>
            </a:extLst>
          </p:cNvPr>
          <p:cNvSpPr/>
          <p:nvPr/>
        </p:nvSpPr>
        <p:spPr>
          <a:xfrm>
            <a:off x="3365292" y="105918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54" name="Oval 53">
            <a:extLst>
              <a:ext uri="{FF2B5EF4-FFF2-40B4-BE49-F238E27FC236}">
                <a16:creationId xmlns:a16="http://schemas.microsoft.com/office/drawing/2014/main" xmlns="" id="{B2BA101F-B0ED-164E-9BA3-A4C53614D298}"/>
              </a:ext>
            </a:extLst>
          </p:cNvPr>
          <p:cNvSpPr/>
          <p:nvPr/>
        </p:nvSpPr>
        <p:spPr>
          <a:xfrm>
            <a:off x="3365292" y="155573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55" name="Oval 54">
            <a:extLst>
              <a:ext uri="{FF2B5EF4-FFF2-40B4-BE49-F238E27FC236}">
                <a16:creationId xmlns:a16="http://schemas.microsoft.com/office/drawing/2014/main" xmlns="" id="{711B5AA2-FB87-8744-B2D1-643FD304B083}"/>
              </a:ext>
            </a:extLst>
          </p:cNvPr>
          <p:cNvSpPr/>
          <p:nvPr/>
        </p:nvSpPr>
        <p:spPr>
          <a:xfrm>
            <a:off x="3917156" y="105918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56" name="Oval 55">
            <a:extLst>
              <a:ext uri="{FF2B5EF4-FFF2-40B4-BE49-F238E27FC236}">
                <a16:creationId xmlns:a16="http://schemas.microsoft.com/office/drawing/2014/main" xmlns="" id="{E4F9E5F4-D8D6-0546-9961-6345C3986659}"/>
              </a:ext>
            </a:extLst>
          </p:cNvPr>
          <p:cNvSpPr/>
          <p:nvPr/>
        </p:nvSpPr>
        <p:spPr>
          <a:xfrm>
            <a:off x="3926875" y="155573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57" name="Straight Connector 56">
            <a:extLst>
              <a:ext uri="{FF2B5EF4-FFF2-40B4-BE49-F238E27FC236}">
                <a16:creationId xmlns:a16="http://schemas.microsoft.com/office/drawing/2014/main" xmlns="" id="{BD3F28C9-0AB5-C14F-A14E-6D11DC47D0B3}"/>
              </a:ext>
            </a:extLst>
          </p:cNvPr>
          <p:cNvCxnSpPr>
            <a:stCxn id="53" idx="6"/>
            <a:endCxn id="55" idx="2"/>
          </p:cNvCxnSpPr>
          <p:nvPr/>
        </p:nvCxnSpPr>
        <p:spPr>
          <a:xfrm>
            <a:off x="3545174" y="1149128"/>
            <a:ext cx="371982"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xmlns="" id="{946EADD0-8648-734D-A76D-2DA9F8FDBF30}"/>
              </a:ext>
            </a:extLst>
          </p:cNvPr>
          <p:cNvCxnSpPr>
            <a:stCxn id="54" idx="6"/>
            <a:endCxn id="56" idx="2"/>
          </p:cNvCxnSpPr>
          <p:nvPr/>
        </p:nvCxnSpPr>
        <p:spPr>
          <a:xfrm>
            <a:off x="3545174" y="1645678"/>
            <a:ext cx="381701"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xmlns="" id="{67B13346-6A6F-9740-842C-3A96AF6ADCD4}"/>
              </a:ext>
            </a:extLst>
          </p:cNvPr>
          <p:cNvCxnSpPr>
            <a:stCxn id="53" idx="4"/>
            <a:endCxn id="54" idx="0"/>
          </p:cNvCxnSpPr>
          <p:nvPr/>
        </p:nvCxnSpPr>
        <p:spPr>
          <a:xfrm>
            <a:off x="3455233" y="1239069"/>
            <a:ext cx="0" cy="31666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xmlns="" id="{D9416DFC-D624-3846-AD40-F754A3A8F958}"/>
              </a:ext>
            </a:extLst>
          </p:cNvPr>
          <p:cNvCxnSpPr>
            <a:stCxn id="53" idx="5"/>
            <a:endCxn id="56" idx="1"/>
          </p:cNvCxnSpPr>
          <p:nvPr/>
        </p:nvCxnSpPr>
        <p:spPr>
          <a:xfrm>
            <a:off x="3518831" y="1212726"/>
            <a:ext cx="434387" cy="369354"/>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xmlns="" id="{FF17EFCF-FDF1-DD4F-A7B5-94E255A28E69}"/>
              </a:ext>
            </a:extLst>
          </p:cNvPr>
          <p:cNvSpPr txBox="1"/>
          <p:nvPr/>
        </p:nvSpPr>
        <p:spPr>
          <a:xfrm>
            <a:off x="4414603" y="2068643"/>
            <a:ext cx="0" cy="0"/>
          </a:xfrm>
          <a:prstGeom prst="rect">
            <a:avLst/>
          </a:prstGeom>
          <a:noFill/>
        </p:spPr>
        <p:txBody>
          <a:bodyPr wrap="none" lIns="72000" tIns="72000" rIns="72000" bIns="72000" rtlCol="0">
            <a:noAutofit/>
          </a:bodyPr>
          <a:lstStyle/>
          <a:p>
            <a:pPr algn="l">
              <a:spcAft>
                <a:spcPts val="300"/>
              </a:spcAft>
              <a:buSzPct val="100000"/>
            </a:pPr>
            <a:endParaRPr lang="x-none" sz="1200" dirty="0">
              <a:solidFill>
                <a:schemeClr val="tx2"/>
              </a:solidFill>
            </a:endParaRPr>
          </a:p>
        </p:txBody>
      </p:sp>
      <p:sp>
        <p:nvSpPr>
          <p:cNvPr id="61" name="Oval 60">
            <a:extLst>
              <a:ext uri="{FF2B5EF4-FFF2-40B4-BE49-F238E27FC236}">
                <a16:creationId xmlns:a16="http://schemas.microsoft.com/office/drawing/2014/main" xmlns="" id="{552C02CB-A147-DC42-A385-CC67487876F6}"/>
              </a:ext>
            </a:extLst>
          </p:cNvPr>
          <p:cNvSpPr/>
          <p:nvPr/>
        </p:nvSpPr>
        <p:spPr>
          <a:xfrm>
            <a:off x="3418580" y="3587763"/>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62" name="Oval 61">
            <a:extLst>
              <a:ext uri="{FF2B5EF4-FFF2-40B4-BE49-F238E27FC236}">
                <a16:creationId xmlns:a16="http://schemas.microsoft.com/office/drawing/2014/main" xmlns="" id="{77A9F591-DFA9-8B43-87F4-1AF7FFA9F6ED}"/>
              </a:ext>
            </a:extLst>
          </p:cNvPr>
          <p:cNvSpPr/>
          <p:nvPr/>
        </p:nvSpPr>
        <p:spPr>
          <a:xfrm>
            <a:off x="3418580" y="4084313"/>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63" name="Oval 62">
            <a:extLst>
              <a:ext uri="{FF2B5EF4-FFF2-40B4-BE49-F238E27FC236}">
                <a16:creationId xmlns:a16="http://schemas.microsoft.com/office/drawing/2014/main" xmlns="" id="{14626028-4995-5F43-B62F-035B54373D2A}"/>
              </a:ext>
            </a:extLst>
          </p:cNvPr>
          <p:cNvSpPr/>
          <p:nvPr/>
        </p:nvSpPr>
        <p:spPr>
          <a:xfrm>
            <a:off x="3970444" y="3587763"/>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64" name="Oval 63">
            <a:extLst>
              <a:ext uri="{FF2B5EF4-FFF2-40B4-BE49-F238E27FC236}">
                <a16:creationId xmlns:a16="http://schemas.microsoft.com/office/drawing/2014/main" xmlns="" id="{6CACE0CB-162B-5E46-995E-6F7D382D6ED0}"/>
              </a:ext>
            </a:extLst>
          </p:cNvPr>
          <p:cNvSpPr/>
          <p:nvPr/>
        </p:nvSpPr>
        <p:spPr>
          <a:xfrm>
            <a:off x="3980163" y="4084313"/>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65" name="Straight Connector 64">
            <a:extLst>
              <a:ext uri="{FF2B5EF4-FFF2-40B4-BE49-F238E27FC236}">
                <a16:creationId xmlns:a16="http://schemas.microsoft.com/office/drawing/2014/main" xmlns="" id="{E40088EB-A159-0B4B-93EA-0D3192942AFD}"/>
              </a:ext>
            </a:extLst>
          </p:cNvPr>
          <p:cNvCxnSpPr>
            <a:stCxn id="61" idx="6"/>
            <a:endCxn id="63" idx="2"/>
          </p:cNvCxnSpPr>
          <p:nvPr/>
        </p:nvCxnSpPr>
        <p:spPr>
          <a:xfrm>
            <a:off x="3598462" y="3677704"/>
            <a:ext cx="371982"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xmlns="" id="{CF518708-DE46-9849-90F3-D83C6663FDED}"/>
              </a:ext>
            </a:extLst>
          </p:cNvPr>
          <p:cNvCxnSpPr>
            <a:stCxn id="62" idx="6"/>
            <a:endCxn id="64" idx="2"/>
          </p:cNvCxnSpPr>
          <p:nvPr/>
        </p:nvCxnSpPr>
        <p:spPr>
          <a:xfrm>
            <a:off x="3598462" y="4174254"/>
            <a:ext cx="381701"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xmlns="" id="{B511C975-8F06-294F-821A-888043A2B33E}"/>
              </a:ext>
            </a:extLst>
          </p:cNvPr>
          <p:cNvCxnSpPr>
            <a:stCxn id="61" idx="4"/>
            <a:endCxn id="62" idx="0"/>
          </p:cNvCxnSpPr>
          <p:nvPr/>
        </p:nvCxnSpPr>
        <p:spPr>
          <a:xfrm>
            <a:off x="3508521" y="3767645"/>
            <a:ext cx="0" cy="31666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xmlns="" id="{235A3D99-38B5-C648-AE71-789225A97F5C}"/>
              </a:ext>
            </a:extLst>
          </p:cNvPr>
          <p:cNvCxnSpPr>
            <a:cxnSpLocks/>
            <a:stCxn id="63" idx="4"/>
            <a:endCxn id="64" idx="0"/>
          </p:cNvCxnSpPr>
          <p:nvPr/>
        </p:nvCxnSpPr>
        <p:spPr>
          <a:xfrm>
            <a:off x="4060385" y="3767645"/>
            <a:ext cx="9719" cy="316668"/>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sp>
        <p:nvSpPr>
          <p:cNvPr id="69" name="Text Placeholder 3">
            <a:extLst>
              <a:ext uri="{FF2B5EF4-FFF2-40B4-BE49-F238E27FC236}">
                <a16:creationId xmlns:a16="http://schemas.microsoft.com/office/drawing/2014/main" xmlns="" id="{ECB7DBAB-A321-244B-B68F-33C4DD109CE2}"/>
              </a:ext>
            </a:extLst>
          </p:cNvPr>
          <p:cNvSpPr txBox="1">
            <a:spLocks/>
          </p:cNvSpPr>
          <p:nvPr/>
        </p:nvSpPr>
        <p:spPr>
          <a:xfrm>
            <a:off x="4993676" y="2247671"/>
            <a:ext cx="2865228" cy="1614246"/>
          </a:xfrm>
          <a:prstGeom prst="rect">
            <a:avLst/>
          </a:prstGeom>
        </p:spPr>
        <p:txBody>
          <a:bodyPr lIns="0" tIns="0" rIns="0" bIns="0">
            <a:normAutofit/>
          </a:bodyPr>
          <a:lstStyle>
            <a:lvl1pPr marL="0" indent="0" algn="l" defTabSz="914400" rtl="0" eaLnBrk="1" latinLnBrk="0" hangingPunct="1">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30400" indent="0" algn="l" defTabSz="914400" rtl="0" eaLnBrk="1" latinLnBrk="0" hangingPunct="1">
              <a:spcBef>
                <a:spcPts val="0"/>
              </a:spcBef>
              <a:spcAft>
                <a:spcPts val="600"/>
              </a:spcAft>
              <a:buFont typeface="Arial" panose="020B0604020202020204" pitchFamily="34" charset="0"/>
              <a:buNone/>
              <a:defRPr sz="1400" kern="1200">
                <a:solidFill>
                  <a:schemeClr val="tx2"/>
                </a:solidFill>
                <a:latin typeface="+mn-lt"/>
                <a:ea typeface="+mn-ea"/>
                <a:cs typeface="+mn-cs"/>
              </a:defRPr>
            </a:lvl2pPr>
            <a:lvl3pPr marL="462600" indent="0" algn="l" defTabSz="914400" rtl="0" eaLnBrk="1" latinLnBrk="0" hangingPunct="1">
              <a:spcBef>
                <a:spcPts val="0"/>
              </a:spcBef>
              <a:spcAft>
                <a:spcPts val="600"/>
              </a:spcAft>
              <a:buFont typeface="Arial" panose="020B0604020202020204" pitchFamily="34" charset="0"/>
              <a:buNone/>
              <a:defRPr sz="1200" kern="1200">
                <a:solidFill>
                  <a:schemeClr val="tx2"/>
                </a:solidFill>
                <a:latin typeface="+mn-lt"/>
                <a:ea typeface="+mn-ea"/>
                <a:cs typeface="+mn-cs"/>
              </a:defRPr>
            </a:lvl3pPr>
            <a:lvl4pPr marL="693000" indent="0" algn="l" defTabSz="914400" rtl="0" eaLnBrk="1" latinLnBrk="0" hangingPunct="1">
              <a:spcBef>
                <a:spcPts val="0"/>
              </a:spcBef>
              <a:spcAft>
                <a:spcPts val="600"/>
              </a:spcAft>
              <a:buFont typeface="Arial" panose="020B0604020202020204" pitchFamily="34" charset="0"/>
              <a:buNone/>
              <a:defRPr sz="1000" kern="1200">
                <a:solidFill>
                  <a:schemeClr val="tx2"/>
                </a:solidFill>
                <a:latin typeface="+mn-lt"/>
                <a:ea typeface="+mn-ea"/>
                <a:cs typeface="+mn-cs"/>
              </a:defRPr>
            </a:lvl4pPr>
            <a:lvl5pPr marL="923400" indent="0" algn="l" defTabSz="914400" rtl="0" eaLnBrk="1" latinLnBrk="0" hangingPunct="1">
              <a:spcBef>
                <a:spcPts val="0"/>
              </a:spcBef>
              <a:spcAft>
                <a:spcPts val="600"/>
              </a:spcAft>
              <a:buFont typeface="Arial" panose="020B0604020202020204" pitchFamily="34" charset="0"/>
              <a:buNone/>
              <a:defRPr sz="800" kern="1200">
                <a:solidFill>
                  <a:schemeClr val="tx2"/>
                </a:solidFill>
                <a:latin typeface="+mn-lt"/>
                <a:ea typeface="+mn-ea"/>
                <a:cs typeface="+mn-cs"/>
              </a:defRPr>
            </a:lvl5pPr>
            <a:lvl6pPr marL="1382400" indent="-228600" algn="l" defTabSz="914400" rtl="0" eaLnBrk="1" latinLnBrk="0" hangingPunct="1">
              <a:spcBef>
                <a:spcPts val="0"/>
              </a:spcBef>
              <a:spcAft>
                <a:spcPts val="600"/>
              </a:spcAft>
              <a:buFont typeface="Nokia Pure Text" panose="020B0503020202020204" pitchFamily="34" charset="0"/>
              <a:buChar char="‒"/>
              <a:defRPr sz="800" kern="1200" baseline="0">
                <a:solidFill>
                  <a:schemeClr val="tx2"/>
                </a:solidFill>
                <a:latin typeface="+mn-lt"/>
                <a:ea typeface="+mn-ea"/>
                <a:cs typeface="+mn-cs"/>
              </a:defRPr>
            </a:lvl6pPr>
            <a:lvl7pPr marL="1612800" indent="-228600" algn="l" defTabSz="914400" rtl="0" eaLnBrk="1" latinLnBrk="0" hangingPunct="1">
              <a:spcBef>
                <a:spcPts val="0"/>
              </a:spcBef>
              <a:spcAft>
                <a:spcPts val="600"/>
              </a:spcAft>
              <a:buFont typeface="Arial" panose="020B0604020202020204" pitchFamily="34" charset="0"/>
              <a:buChar char="•"/>
              <a:defRPr sz="700" kern="1200">
                <a:solidFill>
                  <a:schemeClr val="tx2"/>
                </a:solidFill>
                <a:latin typeface="+mn-lt"/>
                <a:ea typeface="+mn-ea"/>
                <a:cs typeface="+mn-cs"/>
              </a:defRPr>
            </a:lvl7pPr>
            <a:lvl8pPr marL="1843200" indent="-228600" algn="l" defTabSz="914400" rtl="0" eaLnBrk="1" latinLnBrk="0" hangingPunct="1">
              <a:spcBef>
                <a:spcPts val="0"/>
              </a:spcBef>
              <a:spcAft>
                <a:spcPts val="600"/>
              </a:spcAft>
              <a:buFont typeface="Arial" panose="020B0604020202020204" pitchFamily="34" charset="0"/>
              <a:buChar char="•"/>
              <a:defRPr sz="600" kern="1200">
                <a:solidFill>
                  <a:schemeClr val="tx2"/>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R="0" lvl="0" algn="l" defTabSz="914400" rtl="0" eaLnBrk="1" fontAlgn="auto" latinLnBrk="0" hangingPunct="1">
              <a:lnSpc>
                <a:spcPct val="100000"/>
              </a:lnSpc>
              <a:spcBef>
                <a:spcPts val="0"/>
              </a:spcBef>
              <a:spcAft>
                <a:spcPts val="600"/>
              </a:spcAft>
              <a:buClrTx/>
              <a:buSzTx/>
              <a:tabLst/>
              <a:defRPr/>
            </a:pPr>
            <a:r>
              <a:rPr lang="en-US" dirty="0">
                <a:solidFill>
                  <a:srgbClr val="001135"/>
                </a:solidFill>
                <a:latin typeface="Nokia Pure Text Light"/>
              </a:rPr>
              <a:t>What question should we ask first to ask the least number of questions on average?</a:t>
            </a: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p:txBody>
      </p:sp>
    </p:spTree>
    <p:extLst>
      <p:ext uri="{BB962C8B-B14F-4D97-AF65-F5344CB8AC3E}">
        <p14:creationId xmlns:p14="http://schemas.microsoft.com/office/powerpoint/2010/main" xmlns="" val="33264783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83073941-BF27-4458-B869-27824D7DA072}"/>
              </a:ext>
            </a:extLst>
          </p:cNvPr>
          <p:cNvSpPr>
            <a:spLocks noGrp="1"/>
          </p:cNvSpPr>
          <p:nvPr>
            <p:ph type="body" sz="quarter" idx="11"/>
          </p:nvPr>
        </p:nvSpPr>
        <p:spPr>
          <a:prstGeom prst="rect">
            <a:avLst/>
          </a:prstGeom>
        </p:spPr>
        <p:txBody>
          <a:bodyPr/>
          <a:lstStyle/>
          <a:p>
            <a:r>
              <a:rPr lang="en-GB" dirty="0"/>
              <a:t>How to choose pairs, an example</a:t>
            </a:r>
            <a:endParaRPr lang="en-US" dirty="0"/>
          </a:p>
        </p:txBody>
      </p:sp>
      <p:sp>
        <p:nvSpPr>
          <p:cNvPr id="3" name="Text Placeholder 2">
            <a:extLst>
              <a:ext uri="{FF2B5EF4-FFF2-40B4-BE49-F238E27FC236}">
                <a16:creationId xmlns:a16="http://schemas.microsoft.com/office/drawing/2014/main" xmlns="" id="{201DE4D2-1F1D-41E8-8FF1-FF68DB8D658F}"/>
              </a:ext>
            </a:extLst>
          </p:cNvPr>
          <p:cNvSpPr>
            <a:spLocks noGrp="1"/>
          </p:cNvSpPr>
          <p:nvPr>
            <p:ph type="body" sz="quarter" idx="12"/>
          </p:nvPr>
        </p:nvSpPr>
        <p:spPr>
          <a:xfrm>
            <a:off x="417600" y="280800"/>
            <a:ext cx="8308800" cy="309600"/>
          </a:xfrm>
          <a:prstGeom prst="rect">
            <a:avLst/>
          </a:prstGeom>
        </p:spPr>
        <p:txBody>
          <a:bodyPr/>
          <a:lstStyle/>
          <a:p>
            <a:r>
              <a:rPr lang="en-GB" dirty="0"/>
              <a:t>Graph formalism</a:t>
            </a:r>
            <a:endParaRPr lang="en-US" dirty="0"/>
          </a:p>
        </p:txBody>
      </p:sp>
      <p:sp>
        <p:nvSpPr>
          <p:cNvPr id="53" name="Oval 52">
            <a:extLst>
              <a:ext uri="{FF2B5EF4-FFF2-40B4-BE49-F238E27FC236}">
                <a16:creationId xmlns:a16="http://schemas.microsoft.com/office/drawing/2014/main" xmlns="" id="{CD174D88-E04E-C844-94E7-F9BE77A55037}"/>
              </a:ext>
            </a:extLst>
          </p:cNvPr>
          <p:cNvSpPr/>
          <p:nvPr/>
        </p:nvSpPr>
        <p:spPr>
          <a:xfrm>
            <a:off x="607101" y="2717898"/>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54" name="Oval 53">
            <a:extLst>
              <a:ext uri="{FF2B5EF4-FFF2-40B4-BE49-F238E27FC236}">
                <a16:creationId xmlns:a16="http://schemas.microsoft.com/office/drawing/2014/main" xmlns="" id="{B2BA101F-B0ED-164E-9BA3-A4C53614D298}"/>
              </a:ext>
            </a:extLst>
          </p:cNvPr>
          <p:cNvSpPr/>
          <p:nvPr/>
        </p:nvSpPr>
        <p:spPr>
          <a:xfrm>
            <a:off x="607101" y="3214448"/>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55" name="Oval 54">
            <a:extLst>
              <a:ext uri="{FF2B5EF4-FFF2-40B4-BE49-F238E27FC236}">
                <a16:creationId xmlns:a16="http://schemas.microsoft.com/office/drawing/2014/main" xmlns="" id="{711B5AA2-FB87-8744-B2D1-643FD304B083}"/>
              </a:ext>
            </a:extLst>
          </p:cNvPr>
          <p:cNvSpPr/>
          <p:nvPr/>
        </p:nvSpPr>
        <p:spPr>
          <a:xfrm>
            <a:off x="1158965" y="2717898"/>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56" name="Oval 55">
            <a:extLst>
              <a:ext uri="{FF2B5EF4-FFF2-40B4-BE49-F238E27FC236}">
                <a16:creationId xmlns:a16="http://schemas.microsoft.com/office/drawing/2014/main" xmlns="" id="{E4F9E5F4-D8D6-0546-9961-6345C3986659}"/>
              </a:ext>
            </a:extLst>
          </p:cNvPr>
          <p:cNvSpPr/>
          <p:nvPr/>
        </p:nvSpPr>
        <p:spPr>
          <a:xfrm>
            <a:off x="1168684" y="3214448"/>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57" name="Straight Connector 56">
            <a:extLst>
              <a:ext uri="{FF2B5EF4-FFF2-40B4-BE49-F238E27FC236}">
                <a16:creationId xmlns:a16="http://schemas.microsoft.com/office/drawing/2014/main" xmlns="" id="{BD3F28C9-0AB5-C14F-A14E-6D11DC47D0B3}"/>
              </a:ext>
            </a:extLst>
          </p:cNvPr>
          <p:cNvCxnSpPr>
            <a:stCxn id="53" idx="6"/>
            <a:endCxn id="55" idx="2"/>
          </p:cNvCxnSpPr>
          <p:nvPr/>
        </p:nvCxnSpPr>
        <p:spPr>
          <a:xfrm>
            <a:off x="786983" y="2807839"/>
            <a:ext cx="371982"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xmlns="" id="{946EADD0-8648-734D-A76D-2DA9F8FDBF30}"/>
              </a:ext>
            </a:extLst>
          </p:cNvPr>
          <p:cNvCxnSpPr>
            <a:stCxn id="54" idx="6"/>
            <a:endCxn id="56" idx="2"/>
          </p:cNvCxnSpPr>
          <p:nvPr/>
        </p:nvCxnSpPr>
        <p:spPr>
          <a:xfrm>
            <a:off x="786983" y="3304389"/>
            <a:ext cx="381701"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xmlns="" id="{67B13346-6A6F-9740-842C-3A96AF6ADCD4}"/>
              </a:ext>
            </a:extLst>
          </p:cNvPr>
          <p:cNvCxnSpPr>
            <a:stCxn id="53" idx="4"/>
            <a:endCxn id="54" idx="0"/>
          </p:cNvCxnSpPr>
          <p:nvPr/>
        </p:nvCxnSpPr>
        <p:spPr>
          <a:xfrm>
            <a:off x="697042" y="2897780"/>
            <a:ext cx="0" cy="31666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xmlns="" id="{D9416DFC-D624-3846-AD40-F754A3A8F958}"/>
              </a:ext>
            </a:extLst>
          </p:cNvPr>
          <p:cNvCxnSpPr>
            <a:cxnSpLocks/>
            <a:stCxn id="55" idx="4"/>
            <a:endCxn id="56" idx="0"/>
          </p:cNvCxnSpPr>
          <p:nvPr/>
        </p:nvCxnSpPr>
        <p:spPr>
          <a:xfrm>
            <a:off x="1248906" y="2897780"/>
            <a:ext cx="9719" cy="316668"/>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sp>
        <p:nvSpPr>
          <p:cNvPr id="32" name="Up Arrow 31">
            <a:extLst>
              <a:ext uri="{FF2B5EF4-FFF2-40B4-BE49-F238E27FC236}">
                <a16:creationId xmlns:a16="http://schemas.microsoft.com/office/drawing/2014/main" xmlns="" id="{93C3BEF2-55D8-0B42-B800-62E378009081}"/>
              </a:ext>
            </a:extLst>
          </p:cNvPr>
          <p:cNvSpPr/>
          <p:nvPr/>
        </p:nvSpPr>
        <p:spPr>
          <a:xfrm rot="2661907">
            <a:off x="1603892" y="2139424"/>
            <a:ext cx="502170" cy="816964"/>
          </a:xfrm>
          <a:prstGeom prst="up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35" name="Up Arrow 34">
            <a:extLst>
              <a:ext uri="{FF2B5EF4-FFF2-40B4-BE49-F238E27FC236}">
                <a16:creationId xmlns:a16="http://schemas.microsoft.com/office/drawing/2014/main" xmlns="" id="{B2D3B7C7-2E24-4940-BC22-5FD9522A0E74}"/>
              </a:ext>
            </a:extLst>
          </p:cNvPr>
          <p:cNvSpPr/>
          <p:nvPr/>
        </p:nvSpPr>
        <p:spPr>
          <a:xfrm rot="18938093" flipV="1">
            <a:off x="1588945" y="3612625"/>
            <a:ext cx="502170" cy="816964"/>
          </a:xfrm>
          <a:prstGeom prst="up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36" name="Oval 35">
            <a:extLst>
              <a:ext uri="{FF2B5EF4-FFF2-40B4-BE49-F238E27FC236}">
                <a16:creationId xmlns:a16="http://schemas.microsoft.com/office/drawing/2014/main" xmlns="" id="{29EF30A7-A5AE-ED4F-8C24-E50883834B61}"/>
              </a:ext>
            </a:extLst>
          </p:cNvPr>
          <p:cNvSpPr/>
          <p:nvPr/>
        </p:nvSpPr>
        <p:spPr>
          <a:xfrm>
            <a:off x="2313512" y="1926778"/>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37" name="Oval 36">
            <a:extLst>
              <a:ext uri="{FF2B5EF4-FFF2-40B4-BE49-F238E27FC236}">
                <a16:creationId xmlns:a16="http://schemas.microsoft.com/office/drawing/2014/main" xmlns="" id="{405722DE-5901-364A-93F7-76FAC77A4DF8}"/>
              </a:ext>
            </a:extLst>
          </p:cNvPr>
          <p:cNvSpPr/>
          <p:nvPr/>
        </p:nvSpPr>
        <p:spPr>
          <a:xfrm>
            <a:off x="2313512" y="2423328"/>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38" name="Oval 37">
            <a:extLst>
              <a:ext uri="{FF2B5EF4-FFF2-40B4-BE49-F238E27FC236}">
                <a16:creationId xmlns:a16="http://schemas.microsoft.com/office/drawing/2014/main" xmlns="" id="{3F50F4DC-EDFF-444E-9957-FF01508D7696}"/>
              </a:ext>
            </a:extLst>
          </p:cNvPr>
          <p:cNvSpPr/>
          <p:nvPr/>
        </p:nvSpPr>
        <p:spPr>
          <a:xfrm>
            <a:off x="2865376" y="1926778"/>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39" name="Oval 38">
            <a:extLst>
              <a:ext uri="{FF2B5EF4-FFF2-40B4-BE49-F238E27FC236}">
                <a16:creationId xmlns:a16="http://schemas.microsoft.com/office/drawing/2014/main" xmlns="" id="{A6D5CC93-7170-B449-A345-5E4B372923B1}"/>
              </a:ext>
            </a:extLst>
          </p:cNvPr>
          <p:cNvSpPr/>
          <p:nvPr/>
        </p:nvSpPr>
        <p:spPr>
          <a:xfrm>
            <a:off x="2875095" y="2423328"/>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40" name="Straight Connector 39">
            <a:extLst>
              <a:ext uri="{FF2B5EF4-FFF2-40B4-BE49-F238E27FC236}">
                <a16:creationId xmlns:a16="http://schemas.microsoft.com/office/drawing/2014/main" xmlns="" id="{7C08EA37-CD7C-B948-A5AF-BE1AD7777ED7}"/>
              </a:ext>
            </a:extLst>
          </p:cNvPr>
          <p:cNvCxnSpPr>
            <a:stCxn id="36" idx="6"/>
            <a:endCxn id="38" idx="2"/>
          </p:cNvCxnSpPr>
          <p:nvPr/>
        </p:nvCxnSpPr>
        <p:spPr>
          <a:xfrm>
            <a:off x="2493394" y="2016719"/>
            <a:ext cx="371982"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xmlns="" id="{0B02862A-A217-9044-9D11-874514AEEE6F}"/>
              </a:ext>
            </a:extLst>
          </p:cNvPr>
          <p:cNvCxnSpPr>
            <a:stCxn id="37" idx="6"/>
            <a:endCxn id="39" idx="2"/>
          </p:cNvCxnSpPr>
          <p:nvPr/>
        </p:nvCxnSpPr>
        <p:spPr>
          <a:xfrm>
            <a:off x="2493394" y="2513269"/>
            <a:ext cx="381701"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xmlns="" id="{CFFB2C3A-A30F-4343-A35D-78743FE93B11}"/>
              </a:ext>
            </a:extLst>
          </p:cNvPr>
          <p:cNvCxnSpPr>
            <a:stCxn id="36" idx="4"/>
            <a:endCxn id="37" idx="0"/>
          </p:cNvCxnSpPr>
          <p:nvPr/>
        </p:nvCxnSpPr>
        <p:spPr>
          <a:xfrm>
            <a:off x="2403453" y="2106660"/>
            <a:ext cx="0" cy="31666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xmlns="" id="{EAF70209-6305-0A40-BB81-07FD8A4961DC}"/>
              </a:ext>
            </a:extLst>
          </p:cNvPr>
          <p:cNvCxnSpPr>
            <a:stCxn id="36" idx="5"/>
            <a:endCxn id="39" idx="1"/>
          </p:cNvCxnSpPr>
          <p:nvPr/>
        </p:nvCxnSpPr>
        <p:spPr>
          <a:xfrm>
            <a:off x="2467051" y="2080317"/>
            <a:ext cx="434387" cy="369354"/>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sp>
        <p:nvSpPr>
          <p:cNvPr id="46" name="Oval 45">
            <a:extLst>
              <a:ext uri="{FF2B5EF4-FFF2-40B4-BE49-F238E27FC236}">
                <a16:creationId xmlns:a16="http://schemas.microsoft.com/office/drawing/2014/main" xmlns="" id="{A2E253D6-C066-1049-9178-68F1A661A28E}"/>
              </a:ext>
            </a:extLst>
          </p:cNvPr>
          <p:cNvSpPr/>
          <p:nvPr/>
        </p:nvSpPr>
        <p:spPr>
          <a:xfrm>
            <a:off x="2334586" y="3812264"/>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47" name="Oval 46">
            <a:extLst>
              <a:ext uri="{FF2B5EF4-FFF2-40B4-BE49-F238E27FC236}">
                <a16:creationId xmlns:a16="http://schemas.microsoft.com/office/drawing/2014/main" xmlns="" id="{2D4A4CAF-EEB1-2F4B-A372-C66BBAADC260}"/>
              </a:ext>
            </a:extLst>
          </p:cNvPr>
          <p:cNvSpPr/>
          <p:nvPr/>
        </p:nvSpPr>
        <p:spPr>
          <a:xfrm>
            <a:off x="2334586" y="4308814"/>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48" name="Oval 47">
            <a:extLst>
              <a:ext uri="{FF2B5EF4-FFF2-40B4-BE49-F238E27FC236}">
                <a16:creationId xmlns:a16="http://schemas.microsoft.com/office/drawing/2014/main" xmlns="" id="{35858AE3-4DD8-7E4D-B5A4-5D2206B2536C}"/>
              </a:ext>
            </a:extLst>
          </p:cNvPr>
          <p:cNvSpPr/>
          <p:nvPr/>
        </p:nvSpPr>
        <p:spPr>
          <a:xfrm>
            <a:off x="2886450" y="3812264"/>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50" name="Straight Connector 49">
            <a:extLst>
              <a:ext uri="{FF2B5EF4-FFF2-40B4-BE49-F238E27FC236}">
                <a16:creationId xmlns:a16="http://schemas.microsoft.com/office/drawing/2014/main" xmlns="" id="{C1276C53-AE1D-604A-84D2-9C95F864C4CA}"/>
              </a:ext>
            </a:extLst>
          </p:cNvPr>
          <p:cNvCxnSpPr>
            <a:stCxn id="46" idx="6"/>
            <a:endCxn id="48" idx="2"/>
          </p:cNvCxnSpPr>
          <p:nvPr/>
        </p:nvCxnSpPr>
        <p:spPr>
          <a:xfrm>
            <a:off x="2514468" y="3902205"/>
            <a:ext cx="371982"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xmlns="" id="{E2B46B88-3046-7445-899A-460DD4E57D89}"/>
              </a:ext>
            </a:extLst>
          </p:cNvPr>
          <p:cNvCxnSpPr>
            <a:stCxn id="46" idx="4"/>
            <a:endCxn id="47" idx="0"/>
          </p:cNvCxnSpPr>
          <p:nvPr/>
        </p:nvCxnSpPr>
        <p:spPr>
          <a:xfrm>
            <a:off x="2424527" y="3992146"/>
            <a:ext cx="0" cy="31666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xmlns="" id="{5C6B2F65-DA07-5542-A2CE-D007F7E337B8}"/>
              </a:ext>
            </a:extLst>
          </p:cNvPr>
          <p:cNvCxnSpPr>
            <a:cxnSpLocks/>
            <a:stCxn id="48" idx="3"/>
            <a:endCxn id="47" idx="7"/>
          </p:cNvCxnSpPr>
          <p:nvPr/>
        </p:nvCxnSpPr>
        <p:spPr>
          <a:xfrm flipH="1">
            <a:off x="2488125" y="3965803"/>
            <a:ext cx="424668" cy="369354"/>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xmlns="" id="{6DEDA663-9C5A-D445-BC72-72969D7853B7}"/>
              </a:ext>
            </a:extLst>
          </p:cNvPr>
          <p:cNvCxnSpPr>
            <a:cxnSpLocks/>
            <a:stCxn id="38" idx="4"/>
            <a:endCxn id="39" idx="0"/>
          </p:cNvCxnSpPr>
          <p:nvPr/>
        </p:nvCxnSpPr>
        <p:spPr>
          <a:xfrm>
            <a:off x="2955317" y="2106660"/>
            <a:ext cx="9719" cy="316668"/>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84" name="Up Arrow 83">
            <a:extLst>
              <a:ext uri="{FF2B5EF4-FFF2-40B4-BE49-F238E27FC236}">
                <a16:creationId xmlns:a16="http://schemas.microsoft.com/office/drawing/2014/main" xmlns="" id="{F2C04FD3-67B8-3242-AA56-4F72F245A6A7}"/>
              </a:ext>
            </a:extLst>
          </p:cNvPr>
          <p:cNvSpPr/>
          <p:nvPr/>
        </p:nvSpPr>
        <p:spPr>
          <a:xfrm rot="17873270" flipV="1">
            <a:off x="3343956" y="2551842"/>
            <a:ext cx="502170" cy="816964"/>
          </a:xfrm>
          <a:prstGeom prst="up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85" name="Up Arrow 84">
            <a:extLst>
              <a:ext uri="{FF2B5EF4-FFF2-40B4-BE49-F238E27FC236}">
                <a16:creationId xmlns:a16="http://schemas.microsoft.com/office/drawing/2014/main" xmlns="" id="{3F79E8E4-D337-6447-8463-C92E20FFF848}"/>
              </a:ext>
            </a:extLst>
          </p:cNvPr>
          <p:cNvSpPr/>
          <p:nvPr/>
        </p:nvSpPr>
        <p:spPr>
          <a:xfrm rot="3726730">
            <a:off x="3347612" y="1151595"/>
            <a:ext cx="502170" cy="816964"/>
          </a:xfrm>
          <a:prstGeom prst="up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86" name="Oval 85">
            <a:extLst>
              <a:ext uri="{FF2B5EF4-FFF2-40B4-BE49-F238E27FC236}">
                <a16:creationId xmlns:a16="http://schemas.microsoft.com/office/drawing/2014/main" xmlns="" id="{47FDF217-93B0-D243-9A33-43A397809581}"/>
              </a:ext>
            </a:extLst>
          </p:cNvPr>
          <p:cNvSpPr/>
          <p:nvPr/>
        </p:nvSpPr>
        <p:spPr>
          <a:xfrm>
            <a:off x="4079441" y="1182168"/>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87" name="Oval 86">
            <a:extLst>
              <a:ext uri="{FF2B5EF4-FFF2-40B4-BE49-F238E27FC236}">
                <a16:creationId xmlns:a16="http://schemas.microsoft.com/office/drawing/2014/main" xmlns="" id="{97273247-7FE0-9E44-81FE-1063AE1DE510}"/>
              </a:ext>
            </a:extLst>
          </p:cNvPr>
          <p:cNvSpPr/>
          <p:nvPr/>
        </p:nvSpPr>
        <p:spPr>
          <a:xfrm>
            <a:off x="4079441" y="1678718"/>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88" name="Oval 87">
            <a:extLst>
              <a:ext uri="{FF2B5EF4-FFF2-40B4-BE49-F238E27FC236}">
                <a16:creationId xmlns:a16="http://schemas.microsoft.com/office/drawing/2014/main" xmlns="" id="{4A7F56C2-EE87-0742-8A0F-8F546CF170C4}"/>
              </a:ext>
            </a:extLst>
          </p:cNvPr>
          <p:cNvSpPr/>
          <p:nvPr/>
        </p:nvSpPr>
        <p:spPr>
          <a:xfrm>
            <a:off x="4631305" y="1182168"/>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89" name="Oval 88">
            <a:extLst>
              <a:ext uri="{FF2B5EF4-FFF2-40B4-BE49-F238E27FC236}">
                <a16:creationId xmlns:a16="http://schemas.microsoft.com/office/drawing/2014/main" xmlns="" id="{05DDC95A-8F8C-8644-9C6B-516F6D975B17}"/>
              </a:ext>
            </a:extLst>
          </p:cNvPr>
          <p:cNvSpPr/>
          <p:nvPr/>
        </p:nvSpPr>
        <p:spPr>
          <a:xfrm>
            <a:off x="4641024" y="1678718"/>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90" name="Straight Connector 89">
            <a:extLst>
              <a:ext uri="{FF2B5EF4-FFF2-40B4-BE49-F238E27FC236}">
                <a16:creationId xmlns:a16="http://schemas.microsoft.com/office/drawing/2014/main" xmlns="" id="{0C9DFE55-B5AF-C447-B5BA-AB10CD52F7AD}"/>
              </a:ext>
            </a:extLst>
          </p:cNvPr>
          <p:cNvCxnSpPr>
            <a:stCxn id="86" idx="6"/>
            <a:endCxn id="88" idx="2"/>
          </p:cNvCxnSpPr>
          <p:nvPr/>
        </p:nvCxnSpPr>
        <p:spPr>
          <a:xfrm>
            <a:off x="4259323" y="1272109"/>
            <a:ext cx="371982"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xmlns="" id="{28E361E0-243F-1141-BB82-08FB0CA3AC64}"/>
              </a:ext>
            </a:extLst>
          </p:cNvPr>
          <p:cNvCxnSpPr>
            <a:stCxn id="87" idx="6"/>
            <a:endCxn id="89" idx="2"/>
          </p:cNvCxnSpPr>
          <p:nvPr/>
        </p:nvCxnSpPr>
        <p:spPr>
          <a:xfrm>
            <a:off x="4259323" y="1768659"/>
            <a:ext cx="381701"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xmlns="" id="{90394AB7-3B9E-5B42-949B-478F51BAAEE9}"/>
              </a:ext>
            </a:extLst>
          </p:cNvPr>
          <p:cNvCxnSpPr>
            <a:stCxn id="86" idx="4"/>
            <a:endCxn id="87" idx="0"/>
          </p:cNvCxnSpPr>
          <p:nvPr/>
        </p:nvCxnSpPr>
        <p:spPr>
          <a:xfrm>
            <a:off x="4169382" y="1362050"/>
            <a:ext cx="0" cy="31666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xmlns="" id="{BAE1D41E-3191-DD45-8B6E-0148BAB0086F}"/>
              </a:ext>
            </a:extLst>
          </p:cNvPr>
          <p:cNvCxnSpPr>
            <a:stCxn id="86" idx="5"/>
            <a:endCxn id="89" idx="1"/>
          </p:cNvCxnSpPr>
          <p:nvPr/>
        </p:nvCxnSpPr>
        <p:spPr>
          <a:xfrm>
            <a:off x="4232980" y="1335707"/>
            <a:ext cx="434387" cy="369354"/>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xmlns="" id="{71C14D28-CF41-D449-B673-32DA5D3F9695}"/>
              </a:ext>
            </a:extLst>
          </p:cNvPr>
          <p:cNvCxnSpPr>
            <a:cxnSpLocks/>
            <a:stCxn id="88" idx="4"/>
            <a:endCxn id="89" idx="0"/>
          </p:cNvCxnSpPr>
          <p:nvPr/>
        </p:nvCxnSpPr>
        <p:spPr>
          <a:xfrm>
            <a:off x="4721246" y="1362050"/>
            <a:ext cx="9719" cy="316668"/>
          </a:xfrm>
          <a:prstGeom prst="line">
            <a:avLst/>
          </a:prstGeom>
          <a:ln w="3175"/>
        </p:spPr>
        <p:style>
          <a:lnRef idx="1">
            <a:schemeClr val="accent1"/>
          </a:lnRef>
          <a:fillRef idx="0">
            <a:schemeClr val="accent1"/>
          </a:fillRef>
          <a:effectRef idx="0">
            <a:schemeClr val="accent1"/>
          </a:effectRef>
          <a:fontRef idx="minor">
            <a:schemeClr val="tx1"/>
          </a:fontRef>
        </p:style>
      </p:cxnSp>
      <p:grpSp>
        <p:nvGrpSpPr>
          <p:cNvPr id="7" name="Group 6">
            <a:extLst>
              <a:ext uri="{FF2B5EF4-FFF2-40B4-BE49-F238E27FC236}">
                <a16:creationId xmlns:a16="http://schemas.microsoft.com/office/drawing/2014/main" xmlns="" id="{A66BD95E-E9EF-A348-8C90-3DA393E50F23}"/>
              </a:ext>
            </a:extLst>
          </p:cNvPr>
          <p:cNvGrpSpPr/>
          <p:nvPr/>
        </p:nvGrpSpPr>
        <p:grpSpPr>
          <a:xfrm rot="16200000">
            <a:off x="4201266" y="3146001"/>
            <a:ext cx="741465" cy="676432"/>
            <a:chOff x="4105659" y="2253820"/>
            <a:chExt cx="741465" cy="676432"/>
          </a:xfrm>
        </p:grpSpPr>
        <p:sp>
          <p:nvSpPr>
            <p:cNvPr id="100" name="Oval 99">
              <a:extLst>
                <a:ext uri="{FF2B5EF4-FFF2-40B4-BE49-F238E27FC236}">
                  <a16:creationId xmlns:a16="http://schemas.microsoft.com/office/drawing/2014/main" xmlns="" id="{DC843F03-5B8E-4D48-B476-43351A81263C}"/>
                </a:ext>
              </a:extLst>
            </p:cNvPr>
            <p:cNvSpPr/>
            <p:nvPr/>
          </p:nvSpPr>
          <p:spPr>
            <a:xfrm>
              <a:off x="4105659" y="2253820"/>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01" name="Oval 100">
              <a:extLst>
                <a:ext uri="{FF2B5EF4-FFF2-40B4-BE49-F238E27FC236}">
                  <a16:creationId xmlns:a16="http://schemas.microsoft.com/office/drawing/2014/main" xmlns="" id="{3FE51EE2-D5AF-8D46-82A3-A88B25291BFD}"/>
                </a:ext>
              </a:extLst>
            </p:cNvPr>
            <p:cNvSpPr/>
            <p:nvPr/>
          </p:nvSpPr>
          <p:spPr>
            <a:xfrm>
              <a:off x="4657523" y="2253820"/>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02" name="Oval 101">
              <a:extLst>
                <a:ext uri="{FF2B5EF4-FFF2-40B4-BE49-F238E27FC236}">
                  <a16:creationId xmlns:a16="http://schemas.microsoft.com/office/drawing/2014/main" xmlns="" id="{8B0979B8-19DA-0C49-9B03-0C1953B00A38}"/>
                </a:ext>
              </a:extLst>
            </p:cNvPr>
            <p:cNvSpPr/>
            <p:nvPr/>
          </p:nvSpPr>
          <p:spPr>
            <a:xfrm>
              <a:off x="4667242" y="2750370"/>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103" name="Straight Connector 102">
              <a:extLst>
                <a:ext uri="{FF2B5EF4-FFF2-40B4-BE49-F238E27FC236}">
                  <a16:creationId xmlns:a16="http://schemas.microsoft.com/office/drawing/2014/main" xmlns="" id="{6D79C169-300E-E84F-B91A-333D5B7007BB}"/>
                </a:ext>
              </a:extLst>
            </p:cNvPr>
            <p:cNvCxnSpPr>
              <a:stCxn id="100" idx="6"/>
              <a:endCxn id="101" idx="2"/>
            </p:cNvCxnSpPr>
            <p:nvPr/>
          </p:nvCxnSpPr>
          <p:spPr>
            <a:xfrm>
              <a:off x="4285541" y="2343761"/>
              <a:ext cx="371982"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xmlns="" id="{6591E532-AAD8-0645-A2A0-34E934E05C95}"/>
                </a:ext>
              </a:extLst>
            </p:cNvPr>
            <p:cNvCxnSpPr>
              <a:stCxn id="100" idx="5"/>
              <a:endCxn id="102" idx="1"/>
            </p:cNvCxnSpPr>
            <p:nvPr/>
          </p:nvCxnSpPr>
          <p:spPr>
            <a:xfrm>
              <a:off x="4259198" y="2407359"/>
              <a:ext cx="434387" cy="369354"/>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xmlns="" id="{5F7FE2E5-2856-DF49-B62B-BE9E506A3AF4}"/>
                </a:ext>
              </a:extLst>
            </p:cNvPr>
            <p:cNvCxnSpPr>
              <a:cxnSpLocks/>
              <a:stCxn id="101" idx="4"/>
              <a:endCxn id="102" idx="0"/>
            </p:cNvCxnSpPr>
            <p:nvPr/>
          </p:nvCxnSpPr>
          <p:spPr>
            <a:xfrm>
              <a:off x="4747464" y="2433702"/>
              <a:ext cx="9719" cy="316668"/>
            </a:xfrm>
            <a:prstGeom prst="line">
              <a:avLst/>
            </a:prstGeom>
            <a:ln w="3175"/>
          </p:spPr>
          <p:style>
            <a:lnRef idx="1">
              <a:schemeClr val="accent1"/>
            </a:lnRef>
            <a:fillRef idx="0">
              <a:schemeClr val="accent1"/>
            </a:fillRef>
            <a:effectRef idx="0">
              <a:schemeClr val="accent1"/>
            </a:effectRef>
            <a:fontRef idx="minor">
              <a:schemeClr val="tx1"/>
            </a:fontRef>
          </p:style>
        </p:cxnSp>
      </p:grpSp>
      <p:sp>
        <p:nvSpPr>
          <p:cNvPr id="106" name="Up Arrow 105">
            <a:extLst>
              <a:ext uri="{FF2B5EF4-FFF2-40B4-BE49-F238E27FC236}">
                <a16:creationId xmlns:a16="http://schemas.microsoft.com/office/drawing/2014/main" xmlns="" id="{E237202C-A7B6-CA4D-99CA-680FE30C65C0}"/>
              </a:ext>
            </a:extLst>
          </p:cNvPr>
          <p:cNvSpPr/>
          <p:nvPr/>
        </p:nvSpPr>
        <p:spPr>
          <a:xfrm rot="17873270" flipV="1">
            <a:off x="5235165" y="1464179"/>
            <a:ext cx="502170" cy="816964"/>
          </a:xfrm>
          <a:prstGeom prst="up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07" name="Up Arrow 106">
            <a:extLst>
              <a:ext uri="{FF2B5EF4-FFF2-40B4-BE49-F238E27FC236}">
                <a16:creationId xmlns:a16="http://schemas.microsoft.com/office/drawing/2014/main" xmlns="" id="{212F25F6-F012-2C46-A67B-B533193131D4}"/>
              </a:ext>
            </a:extLst>
          </p:cNvPr>
          <p:cNvSpPr/>
          <p:nvPr/>
        </p:nvSpPr>
        <p:spPr>
          <a:xfrm rot="3726730">
            <a:off x="5235164" y="630766"/>
            <a:ext cx="502170" cy="816964"/>
          </a:xfrm>
          <a:prstGeom prst="up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108" name="Straight Connector 107">
            <a:extLst>
              <a:ext uri="{FF2B5EF4-FFF2-40B4-BE49-F238E27FC236}">
                <a16:creationId xmlns:a16="http://schemas.microsoft.com/office/drawing/2014/main" xmlns="" id="{981665AD-6E7A-FA41-92D1-A8A2744997E7}"/>
              </a:ext>
            </a:extLst>
          </p:cNvPr>
          <p:cNvCxnSpPr>
            <a:cxnSpLocks/>
            <a:stCxn id="88" idx="3"/>
            <a:endCxn id="87" idx="7"/>
          </p:cNvCxnSpPr>
          <p:nvPr/>
        </p:nvCxnSpPr>
        <p:spPr>
          <a:xfrm flipH="1">
            <a:off x="4232980" y="1335707"/>
            <a:ext cx="424668" cy="369354"/>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sp>
        <p:nvSpPr>
          <p:cNvPr id="109" name="Oval 108">
            <a:extLst>
              <a:ext uri="{FF2B5EF4-FFF2-40B4-BE49-F238E27FC236}">
                <a16:creationId xmlns:a16="http://schemas.microsoft.com/office/drawing/2014/main" xmlns="" id="{3BBA95FE-31B9-3F42-91F6-CE8194F7F167}"/>
              </a:ext>
            </a:extLst>
          </p:cNvPr>
          <p:cNvSpPr/>
          <p:nvPr/>
        </p:nvSpPr>
        <p:spPr>
          <a:xfrm>
            <a:off x="5971056" y="54536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10" name="Oval 109">
            <a:extLst>
              <a:ext uri="{FF2B5EF4-FFF2-40B4-BE49-F238E27FC236}">
                <a16:creationId xmlns:a16="http://schemas.microsoft.com/office/drawing/2014/main" xmlns="" id="{2EA595DC-452E-D847-924E-C8F278F81383}"/>
              </a:ext>
            </a:extLst>
          </p:cNvPr>
          <p:cNvSpPr/>
          <p:nvPr/>
        </p:nvSpPr>
        <p:spPr>
          <a:xfrm>
            <a:off x="5971056" y="104191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11" name="Oval 110">
            <a:extLst>
              <a:ext uri="{FF2B5EF4-FFF2-40B4-BE49-F238E27FC236}">
                <a16:creationId xmlns:a16="http://schemas.microsoft.com/office/drawing/2014/main" xmlns="" id="{86D13F22-5060-C84D-984E-B025A9878C30}"/>
              </a:ext>
            </a:extLst>
          </p:cNvPr>
          <p:cNvSpPr/>
          <p:nvPr/>
        </p:nvSpPr>
        <p:spPr>
          <a:xfrm>
            <a:off x="6522920" y="54536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12" name="Oval 111">
            <a:extLst>
              <a:ext uri="{FF2B5EF4-FFF2-40B4-BE49-F238E27FC236}">
                <a16:creationId xmlns:a16="http://schemas.microsoft.com/office/drawing/2014/main" xmlns="" id="{7A5A9B6A-4C3A-4043-9851-616C13997642}"/>
              </a:ext>
            </a:extLst>
          </p:cNvPr>
          <p:cNvSpPr/>
          <p:nvPr/>
        </p:nvSpPr>
        <p:spPr>
          <a:xfrm>
            <a:off x="6532639" y="104191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113" name="Straight Connector 112">
            <a:extLst>
              <a:ext uri="{FF2B5EF4-FFF2-40B4-BE49-F238E27FC236}">
                <a16:creationId xmlns:a16="http://schemas.microsoft.com/office/drawing/2014/main" xmlns="" id="{B1AD5382-2B1A-DA45-A27C-B0EF31C486C8}"/>
              </a:ext>
            </a:extLst>
          </p:cNvPr>
          <p:cNvCxnSpPr>
            <a:stCxn id="109" idx="6"/>
            <a:endCxn id="111" idx="2"/>
          </p:cNvCxnSpPr>
          <p:nvPr/>
        </p:nvCxnSpPr>
        <p:spPr>
          <a:xfrm>
            <a:off x="6150938" y="635308"/>
            <a:ext cx="371982"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xmlns="" id="{69A9D597-B038-D44E-86AA-413857DCD63F}"/>
              </a:ext>
            </a:extLst>
          </p:cNvPr>
          <p:cNvCxnSpPr>
            <a:stCxn id="110" idx="6"/>
            <a:endCxn id="112" idx="2"/>
          </p:cNvCxnSpPr>
          <p:nvPr/>
        </p:nvCxnSpPr>
        <p:spPr>
          <a:xfrm>
            <a:off x="6150938" y="1131858"/>
            <a:ext cx="381701"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xmlns="" id="{5D875195-9F6B-FA42-A41B-0AE084F46554}"/>
              </a:ext>
            </a:extLst>
          </p:cNvPr>
          <p:cNvCxnSpPr>
            <a:stCxn id="109" idx="4"/>
            <a:endCxn id="110" idx="0"/>
          </p:cNvCxnSpPr>
          <p:nvPr/>
        </p:nvCxnSpPr>
        <p:spPr>
          <a:xfrm>
            <a:off x="6060997" y="725249"/>
            <a:ext cx="0" cy="31666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xmlns="" id="{F06B659F-8CD2-BB43-8512-CB94DF747D7A}"/>
              </a:ext>
            </a:extLst>
          </p:cNvPr>
          <p:cNvCxnSpPr>
            <a:stCxn id="109" idx="5"/>
            <a:endCxn id="112" idx="1"/>
          </p:cNvCxnSpPr>
          <p:nvPr/>
        </p:nvCxnSpPr>
        <p:spPr>
          <a:xfrm>
            <a:off x="6124595" y="698906"/>
            <a:ext cx="434387" cy="369354"/>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xmlns="" id="{99E08302-E912-7C4E-A60C-13C45AFB47FF}"/>
              </a:ext>
            </a:extLst>
          </p:cNvPr>
          <p:cNvCxnSpPr>
            <a:cxnSpLocks/>
            <a:stCxn id="111" idx="4"/>
            <a:endCxn id="112" idx="0"/>
          </p:cNvCxnSpPr>
          <p:nvPr/>
        </p:nvCxnSpPr>
        <p:spPr>
          <a:xfrm>
            <a:off x="6612861" y="725249"/>
            <a:ext cx="9719" cy="31666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xmlns="" id="{6F962834-7C39-674E-B380-22FC8E4791BB}"/>
              </a:ext>
            </a:extLst>
          </p:cNvPr>
          <p:cNvCxnSpPr>
            <a:cxnSpLocks/>
            <a:stCxn id="111" idx="3"/>
            <a:endCxn id="110" idx="7"/>
          </p:cNvCxnSpPr>
          <p:nvPr/>
        </p:nvCxnSpPr>
        <p:spPr>
          <a:xfrm flipH="1">
            <a:off x="6124595" y="698906"/>
            <a:ext cx="424668" cy="369354"/>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119" name="Oval 118">
            <a:extLst>
              <a:ext uri="{FF2B5EF4-FFF2-40B4-BE49-F238E27FC236}">
                <a16:creationId xmlns:a16="http://schemas.microsoft.com/office/drawing/2014/main" xmlns="" id="{B8A3C8AF-9060-754E-923C-AAAA25BD7EDF}"/>
              </a:ext>
            </a:extLst>
          </p:cNvPr>
          <p:cNvSpPr/>
          <p:nvPr/>
        </p:nvSpPr>
        <p:spPr>
          <a:xfrm>
            <a:off x="5971056" y="1684888"/>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20" name="Oval 119">
            <a:extLst>
              <a:ext uri="{FF2B5EF4-FFF2-40B4-BE49-F238E27FC236}">
                <a16:creationId xmlns:a16="http://schemas.microsoft.com/office/drawing/2014/main" xmlns="" id="{FB198600-EDEA-1D45-B858-22707A9B4016}"/>
              </a:ext>
            </a:extLst>
          </p:cNvPr>
          <p:cNvSpPr/>
          <p:nvPr/>
        </p:nvSpPr>
        <p:spPr>
          <a:xfrm>
            <a:off x="6522920" y="1684888"/>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21" name="Oval 120">
            <a:extLst>
              <a:ext uri="{FF2B5EF4-FFF2-40B4-BE49-F238E27FC236}">
                <a16:creationId xmlns:a16="http://schemas.microsoft.com/office/drawing/2014/main" xmlns="" id="{6B4B2B18-CC1C-4B4E-AE6C-A827829C4242}"/>
              </a:ext>
            </a:extLst>
          </p:cNvPr>
          <p:cNvSpPr/>
          <p:nvPr/>
        </p:nvSpPr>
        <p:spPr>
          <a:xfrm>
            <a:off x="6532639" y="2181438"/>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122" name="Straight Connector 121">
            <a:extLst>
              <a:ext uri="{FF2B5EF4-FFF2-40B4-BE49-F238E27FC236}">
                <a16:creationId xmlns:a16="http://schemas.microsoft.com/office/drawing/2014/main" xmlns="" id="{B26F8B85-1026-2049-9D0B-5686B245C172}"/>
              </a:ext>
            </a:extLst>
          </p:cNvPr>
          <p:cNvCxnSpPr>
            <a:stCxn id="119" idx="6"/>
            <a:endCxn id="120" idx="2"/>
          </p:cNvCxnSpPr>
          <p:nvPr/>
        </p:nvCxnSpPr>
        <p:spPr>
          <a:xfrm>
            <a:off x="6150938" y="1774829"/>
            <a:ext cx="371982"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xmlns="" id="{490E1317-5F07-C04D-9882-D3D6EEEFB382}"/>
              </a:ext>
            </a:extLst>
          </p:cNvPr>
          <p:cNvCxnSpPr>
            <a:stCxn id="119" idx="5"/>
            <a:endCxn id="121" idx="1"/>
          </p:cNvCxnSpPr>
          <p:nvPr/>
        </p:nvCxnSpPr>
        <p:spPr>
          <a:xfrm>
            <a:off x="6124595" y="1838427"/>
            <a:ext cx="434387" cy="369354"/>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xmlns="" id="{A5B7D7AE-ADE0-1840-B3D4-275164D68DB4}"/>
              </a:ext>
            </a:extLst>
          </p:cNvPr>
          <p:cNvCxnSpPr>
            <a:cxnSpLocks/>
            <a:stCxn id="120" idx="4"/>
            <a:endCxn id="121" idx="0"/>
          </p:cNvCxnSpPr>
          <p:nvPr/>
        </p:nvCxnSpPr>
        <p:spPr>
          <a:xfrm>
            <a:off x="6612861" y="1864770"/>
            <a:ext cx="9719" cy="316668"/>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125" name="Rectangle 124">
            <a:extLst>
              <a:ext uri="{FF2B5EF4-FFF2-40B4-BE49-F238E27FC236}">
                <a16:creationId xmlns:a16="http://schemas.microsoft.com/office/drawing/2014/main" xmlns="" id="{02DFF5BC-6E8C-F045-83CC-DAA943792D44}"/>
              </a:ext>
            </a:extLst>
          </p:cNvPr>
          <p:cNvSpPr/>
          <p:nvPr/>
        </p:nvSpPr>
        <p:spPr>
          <a:xfrm>
            <a:off x="2261126" y="3744562"/>
            <a:ext cx="825980" cy="82598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27" name="Rectangle 126">
            <a:extLst>
              <a:ext uri="{FF2B5EF4-FFF2-40B4-BE49-F238E27FC236}">
                <a16:creationId xmlns:a16="http://schemas.microsoft.com/office/drawing/2014/main" xmlns="" id="{2672C182-4A2A-584E-991D-CA5395484972}"/>
              </a:ext>
            </a:extLst>
          </p:cNvPr>
          <p:cNvSpPr/>
          <p:nvPr/>
        </p:nvSpPr>
        <p:spPr>
          <a:xfrm>
            <a:off x="5952982" y="1604381"/>
            <a:ext cx="825980" cy="82598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28" name="Rectangle 127">
            <a:extLst>
              <a:ext uri="{FF2B5EF4-FFF2-40B4-BE49-F238E27FC236}">
                <a16:creationId xmlns:a16="http://schemas.microsoft.com/office/drawing/2014/main" xmlns="" id="{4C3403BF-C461-B545-AC82-EACB6CEBDE2E}"/>
              </a:ext>
            </a:extLst>
          </p:cNvPr>
          <p:cNvSpPr/>
          <p:nvPr/>
        </p:nvSpPr>
        <p:spPr>
          <a:xfrm>
            <a:off x="5923939" y="451960"/>
            <a:ext cx="825980" cy="82598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mc:AlternateContent xmlns:mc="http://schemas.openxmlformats.org/markup-compatibility/2006">
        <mc:Choice xmlns:a14="http://schemas.microsoft.com/office/drawing/2010/main" xmlns="" Requires="a14">
          <p:sp>
            <p:nvSpPr>
              <p:cNvPr id="129" name="Text Placeholder 3">
                <a:extLst>
                  <a:ext uri="{FF2B5EF4-FFF2-40B4-BE49-F238E27FC236}">
                    <a16:creationId xmlns:a16="http://schemas.microsoft.com/office/drawing/2014/main" id="{65F9FDF6-FD64-1546-A268-AF9FAD4387E7}"/>
                  </a:ext>
                </a:extLst>
              </p:cNvPr>
              <p:cNvSpPr txBox="1">
                <a:spLocks/>
              </p:cNvSpPr>
              <p:nvPr/>
            </p:nvSpPr>
            <p:spPr>
              <a:xfrm>
                <a:off x="6875650" y="2207781"/>
                <a:ext cx="2688086" cy="482406"/>
              </a:xfrm>
              <a:prstGeom prst="rect">
                <a:avLst/>
              </a:prstGeom>
            </p:spPr>
            <p:txBody>
              <a:bodyPr lIns="0" tIns="0" rIns="0" bIns="0">
                <a:normAutofit/>
              </a:bodyPr>
              <a:lstStyle>
                <a:lvl1pPr marL="0" indent="0" algn="l" defTabSz="914400" rtl="0" eaLnBrk="1" latinLnBrk="0" hangingPunct="1">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30400" indent="0" algn="l" defTabSz="914400" rtl="0" eaLnBrk="1" latinLnBrk="0" hangingPunct="1">
                  <a:spcBef>
                    <a:spcPts val="0"/>
                  </a:spcBef>
                  <a:spcAft>
                    <a:spcPts val="600"/>
                  </a:spcAft>
                  <a:buFont typeface="Arial" panose="020B0604020202020204" pitchFamily="34" charset="0"/>
                  <a:buNone/>
                  <a:defRPr sz="1400" kern="1200">
                    <a:solidFill>
                      <a:schemeClr val="tx2"/>
                    </a:solidFill>
                    <a:latin typeface="+mn-lt"/>
                    <a:ea typeface="+mn-ea"/>
                    <a:cs typeface="+mn-cs"/>
                  </a:defRPr>
                </a:lvl2pPr>
                <a:lvl3pPr marL="462600" indent="0" algn="l" defTabSz="914400" rtl="0" eaLnBrk="1" latinLnBrk="0" hangingPunct="1">
                  <a:spcBef>
                    <a:spcPts val="0"/>
                  </a:spcBef>
                  <a:spcAft>
                    <a:spcPts val="600"/>
                  </a:spcAft>
                  <a:buFont typeface="Arial" panose="020B0604020202020204" pitchFamily="34" charset="0"/>
                  <a:buNone/>
                  <a:defRPr sz="1200" kern="1200">
                    <a:solidFill>
                      <a:schemeClr val="tx2"/>
                    </a:solidFill>
                    <a:latin typeface="+mn-lt"/>
                    <a:ea typeface="+mn-ea"/>
                    <a:cs typeface="+mn-cs"/>
                  </a:defRPr>
                </a:lvl3pPr>
                <a:lvl4pPr marL="693000" indent="0" algn="l" defTabSz="914400" rtl="0" eaLnBrk="1" latinLnBrk="0" hangingPunct="1">
                  <a:spcBef>
                    <a:spcPts val="0"/>
                  </a:spcBef>
                  <a:spcAft>
                    <a:spcPts val="600"/>
                  </a:spcAft>
                  <a:buFont typeface="Arial" panose="020B0604020202020204" pitchFamily="34" charset="0"/>
                  <a:buNone/>
                  <a:defRPr sz="1000" kern="1200">
                    <a:solidFill>
                      <a:schemeClr val="tx2"/>
                    </a:solidFill>
                    <a:latin typeface="+mn-lt"/>
                    <a:ea typeface="+mn-ea"/>
                    <a:cs typeface="+mn-cs"/>
                  </a:defRPr>
                </a:lvl4pPr>
                <a:lvl5pPr marL="923400" indent="0" algn="l" defTabSz="914400" rtl="0" eaLnBrk="1" latinLnBrk="0" hangingPunct="1">
                  <a:spcBef>
                    <a:spcPts val="0"/>
                  </a:spcBef>
                  <a:spcAft>
                    <a:spcPts val="600"/>
                  </a:spcAft>
                  <a:buFont typeface="Arial" panose="020B0604020202020204" pitchFamily="34" charset="0"/>
                  <a:buNone/>
                  <a:defRPr sz="800" kern="1200">
                    <a:solidFill>
                      <a:schemeClr val="tx2"/>
                    </a:solidFill>
                    <a:latin typeface="+mn-lt"/>
                    <a:ea typeface="+mn-ea"/>
                    <a:cs typeface="+mn-cs"/>
                  </a:defRPr>
                </a:lvl5pPr>
                <a:lvl6pPr marL="1382400" indent="-228600" algn="l" defTabSz="914400" rtl="0" eaLnBrk="1" latinLnBrk="0" hangingPunct="1">
                  <a:spcBef>
                    <a:spcPts val="0"/>
                  </a:spcBef>
                  <a:spcAft>
                    <a:spcPts val="600"/>
                  </a:spcAft>
                  <a:buFont typeface="Nokia Pure Text" panose="020B0503020202020204" pitchFamily="34" charset="0"/>
                  <a:buChar char="‒"/>
                  <a:defRPr sz="800" kern="1200" baseline="0">
                    <a:solidFill>
                      <a:schemeClr val="tx2"/>
                    </a:solidFill>
                    <a:latin typeface="+mn-lt"/>
                    <a:ea typeface="+mn-ea"/>
                    <a:cs typeface="+mn-cs"/>
                  </a:defRPr>
                </a:lvl6pPr>
                <a:lvl7pPr marL="1612800" indent="-228600" algn="l" defTabSz="914400" rtl="0" eaLnBrk="1" latinLnBrk="0" hangingPunct="1">
                  <a:spcBef>
                    <a:spcPts val="0"/>
                  </a:spcBef>
                  <a:spcAft>
                    <a:spcPts val="600"/>
                  </a:spcAft>
                  <a:buFont typeface="Arial" panose="020B0604020202020204" pitchFamily="34" charset="0"/>
                  <a:buChar char="•"/>
                  <a:defRPr sz="700" kern="1200">
                    <a:solidFill>
                      <a:schemeClr val="tx2"/>
                    </a:solidFill>
                    <a:latin typeface="+mn-lt"/>
                    <a:ea typeface="+mn-ea"/>
                    <a:cs typeface="+mn-cs"/>
                  </a:defRPr>
                </a:lvl7pPr>
                <a:lvl8pPr marL="1843200" indent="-228600" algn="l" defTabSz="914400" rtl="0" eaLnBrk="1" latinLnBrk="0" hangingPunct="1">
                  <a:spcBef>
                    <a:spcPts val="0"/>
                  </a:spcBef>
                  <a:spcAft>
                    <a:spcPts val="600"/>
                  </a:spcAft>
                  <a:buFont typeface="Arial" panose="020B0604020202020204" pitchFamily="34" charset="0"/>
                  <a:buChar char="•"/>
                  <a:defRPr sz="600" kern="1200">
                    <a:solidFill>
                      <a:schemeClr val="tx2"/>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R="0" lvl="0" algn="l" defTabSz="914400" rtl="0" eaLnBrk="1" fontAlgn="auto" latinLnBrk="0" hangingPunct="1">
                  <a:lnSpc>
                    <a:spcPct val="100000"/>
                  </a:lnSpc>
                  <a:spcBef>
                    <a:spcPts val="0"/>
                  </a:spcBef>
                  <a:spcAft>
                    <a:spcPts val="600"/>
                  </a:spcAft>
                  <a:buClrTx/>
                  <a:buSzTx/>
                  <a:tabLst/>
                  <a:defRPr/>
                </a:pPr>
                <a14:m>
                  <m:oMath xmlns:m="http://schemas.openxmlformats.org/officeDocument/2006/math">
                    <m:r>
                      <a:rPr kumimoji="0" lang="en-US" sz="1600" b="0" i="1" u="none" strike="noStrike" kern="1200" cap="none" spc="0" normalizeH="0" baseline="0" noProof="0" smtClean="0">
                        <a:ln>
                          <a:noFill/>
                        </a:ln>
                        <a:solidFill>
                          <a:srgbClr val="001135"/>
                        </a:solidFill>
                        <a:effectLst/>
                        <a:uLnTx/>
                        <a:uFillTx/>
                        <a:latin typeface="Cambria Math" panose="02040503050406030204" pitchFamily="18" charset="0"/>
                        <a:ea typeface="+mn-ea"/>
                        <a:cs typeface="+mn-cs"/>
                      </a:rPr>
                      <m:t>1.</m:t>
                    </m:r>
                    <m:f>
                      <m:fPr>
                        <m:ctrlPr>
                          <a:rPr kumimoji="0" lang="en-US" sz="1600" b="0" i="1" u="none" strike="noStrike" kern="1200" cap="none" spc="0" normalizeH="0" baseline="0" noProof="0" smtClean="0">
                            <a:ln>
                              <a:noFill/>
                            </a:ln>
                            <a:solidFill>
                              <a:srgbClr val="001135"/>
                            </a:solidFill>
                            <a:effectLst/>
                            <a:uLnTx/>
                            <a:uFillTx/>
                            <a:latin typeface="Cambria Math" panose="02040503050406030204" pitchFamily="18" charset="0"/>
                            <a:ea typeface="+mn-ea"/>
                            <a:cs typeface="+mn-cs"/>
                          </a:rPr>
                        </m:ctrlPr>
                      </m:fPr>
                      <m:num>
                        <m:r>
                          <a:rPr kumimoji="0" lang="en-US" sz="1600" b="0" i="1" u="none" strike="noStrike" kern="1200" cap="none" spc="0" normalizeH="0" baseline="0" noProof="0" smtClean="0">
                            <a:ln>
                              <a:noFill/>
                            </a:ln>
                            <a:solidFill>
                              <a:srgbClr val="001135"/>
                            </a:solidFill>
                            <a:effectLst/>
                            <a:uLnTx/>
                            <a:uFillTx/>
                            <a:latin typeface="Cambria Math" panose="02040503050406030204" pitchFamily="18" charset="0"/>
                            <a:ea typeface="+mn-ea"/>
                            <a:cs typeface="+mn-cs"/>
                          </a:rPr>
                          <m:t>1</m:t>
                        </m:r>
                      </m:num>
                      <m:den>
                        <m:r>
                          <a:rPr kumimoji="0" lang="en-US" sz="1600" b="0" i="1" u="none" strike="noStrike" kern="1200" cap="none" spc="0" normalizeH="0" baseline="0" noProof="0" smtClean="0">
                            <a:ln>
                              <a:noFill/>
                            </a:ln>
                            <a:solidFill>
                              <a:srgbClr val="001135"/>
                            </a:solidFill>
                            <a:effectLst/>
                            <a:uLnTx/>
                            <a:uFillTx/>
                            <a:latin typeface="Cambria Math" panose="02040503050406030204" pitchFamily="18" charset="0"/>
                            <a:ea typeface="+mn-ea"/>
                            <a:cs typeface="+mn-cs"/>
                          </a:rPr>
                          <m:t>5</m:t>
                        </m:r>
                      </m:den>
                    </m:f>
                    <m:r>
                      <a:rPr kumimoji="0" lang="en-US" sz="1600" b="0" i="1" u="none" strike="noStrike" kern="1200" cap="none" spc="0" normalizeH="0" baseline="0" noProof="0" smtClean="0">
                        <a:ln>
                          <a:noFill/>
                        </a:ln>
                        <a:solidFill>
                          <a:srgbClr val="001135"/>
                        </a:solidFill>
                        <a:effectLst/>
                        <a:uLnTx/>
                        <a:uFillTx/>
                        <a:latin typeface="Cambria Math" panose="02040503050406030204" pitchFamily="18" charset="0"/>
                        <a:ea typeface="+mn-ea"/>
                        <a:cs typeface="+mn-cs"/>
                      </a:rPr>
                      <m:t>+4.</m:t>
                    </m:r>
                    <m:f>
                      <m:fPr>
                        <m:ctrlPr>
                          <a:rPr kumimoji="0" lang="en-US" sz="1600" b="0" i="1" u="none" strike="noStrike" kern="1200" cap="none" spc="0" normalizeH="0" baseline="0" noProof="0" smtClean="0">
                            <a:ln>
                              <a:noFill/>
                            </a:ln>
                            <a:solidFill>
                              <a:srgbClr val="001135"/>
                            </a:solidFill>
                            <a:effectLst/>
                            <a:uLnTx/>
                            <a:uFillTx/>
                            <a:latin typeface="Cambria Math" panose="02040503050406030204" pitchFamily="18" charset="0"/>
                            <a:ea typeface="+mn-ea"/>
                            <a:cs typeface="+mn-cs"/>
                          </a:rPr>
                        </m:ctrlPr>
                      </m:fPr>
                      <m:num>
                        <m:r>
                          <a:rPr kumimoji="0" lang="en-US" sz="1600" b="0" i="1" u="none" strike="noStrike" kern="1200" cap="none" spc="0" normalizeH="0" baseline="0" noProof="0" smtClean="0">
                            <a:ln>
                              <a:noFill/>
                            </a:ln>
                            <a:solidFill>
                              <a:srgbClr val="001135"/>
                            </a:solidFill>
                            <a:effectLst/>
                            <a:uLnTx/>
                            <a:uFillTx/>
                            <a:latin typeface="Cambria Math" panose="02040503050406030204" pitchFamily="18" charset="0"/>
                            <a:ea typeface="+mn-ea"/>
                            <a:cs typeface="+mn-cs"/>
                          </a:rPr>
                          <m:t>3</m:t>
                        </m:r>
                      </m:num>
                      <m:den>
                        <m:r>
                          <a:rPr kumimoji="0" lang="en-US" sz="1600" b="0" i="1" u="none" strike="noStrike" kern="1200" cap="none" spc="0" normalizeH="0" baseline="0" noProof="0" smtClean="0">
                            <a:ln>
                              <a:noFill/>
                            </a:ln>
                            <a:solidFill>
                              <a:srgbClr val="001135"/>
                            </a:solidFill>
                            <a:effectLst/>
                            <a:uLnTx/>
                            <a:uFillTx/>
                            <a:latin typeface="Cambria Math" panose="02040503050406030204" pitchFamily="18" charset="0"/>
                            <a:ea typeface="+mn-ea"/>
                            <a:cs typeface="+mn-cs"/>
                          </a:rPr>
                          <m:t>5</m:t>
                        </m:r>
                      </m:den>
                    </m:f>
                    <m:r>
                      <a:rPr kumimoji="0" lang="en-US" sz="1600" b="0" i="1" u="none" strike="noStrike" kern="1200" cap="none" spc="0" normalizeH="0" baseline="0" noProof="0" smtClean="0">
                        <a:ln>
                          <a:noFill/>
                        </a:ln>
                        <a:solidFill>
                          <a:srgbClr val="001135"/>
                        </a:solidFill>
                        <a:effectLst/>
                        <a:uLnTx/>
                        <a:uFillTx/>
                        <a:latin typeface="Cambria Math" panose="02040503050406030204" pitchFamily="18" charset="0"/>
                        <a:ea typeface="+mn-ea"/>
                        <a:cs typeface="+mn-cs"/>
                      </a:rPr>
                      <m:t>=</m:t>
                    </m:r>
                    <m:f>
                      <m:fPr>
                        <m:ctrlPr>
                          <a:rPr kumimoji="0" lang="en-US" sz="1600" b="0" i="1" u="none" strike="noStrike" kern="1200" cap="none" spc="0" normalizeH="0" baseline="0" noProof="0" smtClean="0">
                            <a:ln>
                              <a:noFill/>
                            </a:ln>
                            <a:solidFill>
                              <a:srgbClr val="001135"/>
                            </a:solidFill>
                            <a:effectLst/>
                            <a:uLnTx/>
                            <a:uFillTx/>
                            <a:latin typeface="Cambria Math" panose="02040503050406030204" pitchFamily="18" charset="0"/>
                            <a:ea typeface="+mn-ea"/>
                            <a:cs typeface="+mn-cs"/>
                          </a:rPr>
                        </m:ctrlPr>
                      </m:fPr>
                      <m:num>
                        <m:r>
                          <a:rPr kumimoji="0" lang="en-US" sz="1600" b="0" i="1" u="none" strike="noStrike" kern="1200" cap="none" spc="0" normalizeH="0" baseline="0" noProof="0" smtClean="0">
                            <a:ln>
                              <a:noFill/>
                            </a:ln>
                            <a:solidFill>
                              <a:srgbClr val="001135"/>
                            </a:solidFill>
                            <a:effectLst/>
                            <a:uLnTx/>
                            <a:uFillTx/>
                            <a:latin typeface="Cambria Math" panose="02040503050406030204" pitchFamily="18" charset="0"/>
                            <a:ea typeface="+mn-ea"/>
                            <a:cs typeface="+mn-cs"/>
                          </a:rPr>
                          <m:t>13</m:t>
                        </m:r>
                      </m:num>
                      <m:den>
                        <m:r>
                          <a:rPr kumimoji="0" lang="en-US" sz="1600" b="0" i="1" u="none" strike="noStrike" kern="1200" cap="none" spc="0" normalizeH="0" baseline="0" noProof="0" smtClean="0">
                            <a:ln>
                              <a:noFill/>
                            </a:ln>
                            <a:solidFill>
                              <a:srgbClr val="001135"/>
                            </a:solidFill>
                            <a:effectLst/>
                            <a:uLnTx/>
                            <a:uFillTx/>
                            <a:latin typeface="Cambria Math" panose="02040503050406030204" pitchFamily="18" charset="0"/>
                            <a:ea typeface="+mn-ea"/>
                            <a:cs typeface="+mn-cs"/>
                          </a:rPr>
                          <m:t>5</m:t>
                        </m:r>
                      </m:den>
                    </m:f>
                  </m:oMath>
                </a14:m>
                <a:r>
                  <a:rPr kumimoji="0" lang="en-US" sz="1600" b="0" i="0" u="none" strike="noStrike" kern="1200" cap="none" spc="0" normalizeH="0" baseline="0" noProof="0" dirty="0">
                    <a:ln>
                      <a:noFill/>
                    </a:ln>
                    <a:solidFill>
                      <a:srgbClr val="001135"/>
                    </a:solidFill>
                    <a:effectLst/>
                    <a:uLnTx/>
                    <a:uFillTx/>
                    <a:latin typeface="Nokia Pure Text Light"/>
                    <a:ea typeface="+mn-ea"/>
                    <a:cs typeface="+mn-cs"/>
                  </a:rPr>
                  <a:t> questions</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p:txBody>
          </p:sp>
        </mc:Choice>
        <mc:Fallback>
          <p:sp>
            <p:nvSpPr>
              <p:cNvPr id="129" name="Text Placeholder 3">
                <a:extLst>
                  <a:ext uri="{FF2B5EF4-FFF2-40B4-BE49-F238E27FC236}">
                    <a16:creationId xmlns:a16="http://schemas.microsoft.com/office/drawing/2014/main" xmlns="" xmlns:a14="http://schemas.microsoft.com/office/drawing/2010/main" id="{65F9FDF6-FD64-1546-A268-AF9FAD4387E7}"/>
                  </a:ext>
                </a:extLst>
              </p:cNvPr>
              <p:cNvSpPr txBox="1">
                <a:spLocks noRot="1" noChangeAspect="1" noMove="1" noResize="1" noEditPoints="1" noAdjustHandles="1" noChangeArrowheads="1" noChangeShapeType="1" noTextEdit="1"/>
              </p:cNvSpPr>
              <p:nvPr/>
            </p:nvSpPr>
            <p:spPr>
              <a:xfrm>
                <a:off x="6875650" y="2207781"/>
                <a:ext cx="2688086" cy="482406"/>
              </a:xfrm>
              <a:prstGeom prst="rect">
                <a:avLst/>
              </a:prstGeom>
              <a:blipFill>
                <a:blip r:embed="rId2"/>
                <a:stretch>
                  <a:fillRect l="-2347" t="-2564"/>
                </a:stretch>
              </a:blipFill>
            </p:spPr>
            <p:txBody>
              <a:bodyPr/>
              <a:lstStyle/>
              <a:p>
                <a:r>
                  <a:rPr lang="x-none">
                    <a:noFill/>
                  </a:rPr>
                  <a:t> </a:t>
                </a:r>
              </a:p>
            </p:txBody>
          </p:sp>
        </mc:Fallback>
      </mc:AlternateContent>
      <p:sp>
        <p:nvSpPr>
          <p:cNvPr id="95" name="Up Arrow 94">
            <a:extLst>
              <a:ext uri="{FF2B5EF4-FFF2-40B4-BE49-F238E27FC236}">
                <a16:creationId xmlns:a16="http://schemas.microsoft.com/office/drawing/2014/main" xmlns="" id="{2590721B-3FC4-C544-826B-5C9A01389922}"/>
              </a:ext>
            </a:extLst>
          </p:cNvPr>
          <p:cNvSpPr/>
          <p:nvPr/>
        </p:nvSpPr>
        <p:spPr>
          <a:xfrm rot="17873270" flipV="1">
            <a:off x="5295050" y="3544300"/>
            <a:ext cx="502170" cy="816964"/>
          </a:xfrm>
          <a:prstGeom prst="up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96" name="Up Arrow 95">
            <a:extLst>
              <a:ext uri="{FF2B5EF4-FFF2-40B4-BE49-F238E27FC236}">
                <a16:creationId xmlns:a16="http://schemas.microsoft.com/office/drawing/2014/main" xmlns="" id="{FCF7058F-17F5-DB4B-A679-E80C40E29D39}"/>
              </a:ext>
            </a:extLst>
          </p:cNvPr>
          <p:cNvSpPr/>
          <p:nvPr/>
        </p:nvSpPr>
        <p:spPr>
          <a:xfrm rot="3726730">
            <a:off x="5295049" y="2710887"/>
            <a:ext cx="502170" cy="816964"/>
          </a:xfrm>
          <a:prstGeom prst="up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grpSp>
        <p:nvGrpSpPr>
          <p:cNvPr id="8" name="Group 7">
            <a:extLst>
              <a:ext uri="{FF2B5EF4-FFF2-40B4-BE49-F238E27FC236}">
                <a16:creationId xmlns:a16="http://schemas.microsoft.com/office/drawing/2014/main" xmlns="" id="{88770DE9-CC12-EE4E-B434-41DE867E599D}"/>
              </a:ext>
            </a:extLst>
          </p:cNvPr>
          <p:cNvGrpSpPr/>
          <p:nvPr/>
        </p:nvGrpSpPr>
        <p:grpSpPr>
          <a:xfrm rot="16200000">
            <a:off x="6009568" y="2596297"/>
            <a:ext cx="741465" cy="676432"/>
            <a:chOff x="6009569" y="2270267"/>
            <a:chExt cx="741465" cy="676432"/>
          </a:xfrm>
        </p:grpSpPr>
        <p:sp>
          <p:nvSpPr>
            <p:cNvPr id="137" name="Oval 136">
              <a:extLst>
                <a:ext uri="{FF2B5EF4-FFF2-40B4-BE49-F238E27FC236}">
                  <a16:creationId xmlns:a16="http://schemas.microsoft.com/office/drawing/2014/main" xmlns="" id="{FD180E6D-708A-C747-9DF5-9EC7FD7DC9C8}"/>
                </a:ext>
              </a:extLst>
            </p:cNvPr>
            <p:cNvSpPr/>
            <p:nvPr/>
          </p:nvSpPr>
          <p:spPr>
            <a:xfrm>
              <a:off x="6009569" y="227026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38" name="Oval 137">
              <a:extLst>
                <a:ext uri="{FF2B5EF4-FFF2-40B4-BE49-F238E27FC236}">
                  <a16:creationId xmlns:a16="http://schemas.microsoft.com/office/drawing/2014/main" xmlns="" id="{7E15921B-F37A-A54E-A279-A7D2115E73B0}"/>
                </a:ext>
              </a:extLst>
            </p:cNvPr>
            <p:cNvSpPr/>
            <p:nvPr/>
          </p:nvSpPr>
          <p:spPr>
            <a:xfrm>
              <a:off x="6561433" y="227026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39" name="Oval 138">
              <a:extLst>
                <a:ext uri="{FF2B5EF4-FFF2-40B4-BE49-F238E27FC236}">
                  <a16:creationId xmlns:a16="http://schemas.microsoft.com/office/drawing/2014/main" xmlns="" id="{D6D1789C-EE54-8E4C-9A24-3DD6D9947021}"/>
                </a:ext>
              </a:extLst>
            </p:cNvPr>
            <p:cNvSpPr/>
            <p:nvPr/>
          </p:nvSpPr>
          <p:spPr>
            <a:xfrm>
              <a:off x="6571152" y="276681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140" name="Straight Connector 139">
              <a:extLst>
                <a:ext uri="{FF2B5EF4-FFF2-40B4-BE49-F238E27FC236}">
                  <a16:creationId xmlns:a16="http://schemas.microsoft.com/office/drawing/2014/main" xmlns="" id="{CDB2DE37-87B3-DF4B-95EE-B3BF83D30CC9}"/>
                </a:ext>
              </a:extLst>
            </p:cNvPr>
            <p:cNvCxnSpPr>
              <a:stCxn id="137" idx="6"/>
              <a:endCxn id="138" idx="2"/>
            </p:cNvCxnSpPr>
            <p:nvPr/>
          </p:nvCxnSpPr>
          <p:spPr>
            <a:xfrm>
              <a:off x="6189451" y="2360208"/>
              <a:ext cx="371982"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41" name="Straight Connector 140">
              <a:extLst>
                <a:ext uri="{FF2B5EF4-FFF2-40B4-BE49-F238E27FC236}">
                  <a16:creationId xmlns:a16="http://schemas.microsoft.com/office/drawing/2014/main" xmlns="" id="{E1FA9681-0313-C449-BF1B-8940CBDFC772}"/>
                </a:ext>
              </a:extLst>
            </p:cNvPr>
            <p:cNvCxnSpPr>
              <a:stCxn id="137" idx="5"/>
              <a:endCxn id="139" idx="1"/>
            </p:cNvCxnSpPr>
            <p:nvPr/>
          </p:nvCxnSpPr>
          <p:spPr>
            <a:xfrm>
              <a:off x="6163108" y="2423806"/>
              <a:ext cx="434387" cy="369354"/>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42" name="Straight Connector 141">
              <a:extLst>
                <a:ext uri="{FF2B5EF4-FFF2-40B4-BE49-F238E27FC236}">
                  <a16:creationId xmlns:a16="http://schemas.microsoft.com/office/drawing/2014/main" xmlns="" id="{E9024EB4-30CF-3042-A425-F543AA92B7AB}"/>
                </a:ext>
              </a:extLst>
            </p:cNvPr>
            <p:cNvCxnSpPr>
              <a:cxnSpLocks/>
              <a:stCxn id="138" idx="4"/>
              <a:endCxn id="139" idx="0"/>
            </p:cNvCxnSpPr>
            <p:nvPr/>
          </p:nvCxnSpPr>
          <p:spPr>
            <a:xfrm>
              <a:off x="6651374" y="2450149"/>
              <a:ext cx="9719" cy="316668"/>
            </a:xfrm>
            <a:prstGeom prst="line">
              <a:avLst/>
            </a:prstGeom>
            <a:ln w="3175"/>
          </p:spPr>
          <p:style>
            <a:lnRef idx="1">
              <a:schemeClr val="accent1"/>
            </a:lnRef>
            <a:fillRef idx="0">
              <a:schemeClr val="accent1"/>
            </a:fillRef>
            <a:effectRef idx="0">
              <a:schemeClr val="accent1"/>
            </a:effectRef>
            <a:fontRef idx="minor">
              <a:schemeClr val="tx1"/>
            </a:fontRef>
          </p:style>
        </p:cxnSp>
      </p:grpSp>
      <p:sp>
        <p:nvSpPr>
          <p:cNvPr id="143" name="Rectangle 142">
            <a:extLst>
              <a:ext uri="{FF2B5EF4-FFF2-40B4-BE49-F238E27FC236}">
                <a16:creationId xmlns:a16="http://schemas.microsoft.com/office/drawing/2014/main" xmlns="" id="{D4A67B36-4B80-C840-A9EB-A3C3505C7960}"/>
              </a:ext>
            </a:extLst>
          </p:cNvPr>
          <p:cNvSpPr/>
          <p:nvPr/>
        </p:nvSpPr>
        <p:spPr>
          <a:xfrm>
            <a:off x="5967310" y="3685899"/>
            <a:ext cx="825980" cy="82598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44" name="Rectangle 143">
            <a:extLst>
              <a:ext uri="{FF2B5EF4-FFF2-40B4-BE49-F238E27FC236}">
                <a16:creationId xmlns:a16="http://schemas.microsoft.com/office/drawing/2014/main" xmlns="" id="{5405A85D-741E-684E-B675-C0FB3ECACAE3}"/>
              </a:ext>
            </a:extLst>
          </p:cNvPr>
          <p:cNvSpPr/>
          <p:nvPr/>
        </p:nvSpPr>
        <p:spPr>
          <a:xfrm>
            <a:off x="5952982" y="2536577"/>
            <a:ext cx="825980" cy="82598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45" name="Oval 144">
            <a:extLst>
              <a:ext uri="{FF2B5EF4-FFF2-40B4-BE49-F238E27FC236}">
                <a16:creationId xmlns:a16="http://schemas.microsoft.com/office/drawing/2014/main" xmlns="" id="{86D64DFA-B02B-6A46-A425-C128A93464B8}"/>
              </a:ext>
            </a:extLst>
          </p:cNvPr>
          <p:cNvSpPr/>
          <p:nvPr/>
        </p:nvSpPr>
        <p:spPr>
          <a:xfrm>
            <a:off x="6015741" y="3992146"/>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46" name="Oval 145">
            <a:extLst>
              <a:ext uri="{FF2B5EF4-FFF2-40B4-BE49-F238E27FC236}">
                <a16:creationId xmlns:a16="http://schemas.microsoft.com/office/drawing/2014/main" xmlns="" id="{BE903B41-05E3-2D44-8BB3-D3711EAF8BD5}"/>
              </a:ext>
            </a:extLst>
          </p:cNvPr>
          <p:cNvSpPr/>
          <p:nvPr/>
        </p:nvSpPr>
        <p:spPr>
          <a:xfrm>
            <a:off x="6567605" y="3992146"/>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147" name="Straight Connector 146">
            <a:extLst>
              <a:ext uri="{FF2B5EF4-FFF2-40B4-BE49-F238E27FC236}">
                <a16:creationId xmlns:a16="http://schemas.microsoft.com/office/drawing/2014/main" xmlns="" id="{EFB025E1-B95B-B44F-9601-A687386334A2}"/>
              </a:ext>
            </a:extLst>
          </p:cNvPr>
          <p:cNvCxnSpPr>
            <a:stCxn id="145" idx="6"/>
            <a:endCxn id="146" idx="2"/>
          </p:cNvCxnSpPr>
          <p:nvPr/>
        </p:nvCxnSpPr>
        <p:spPr>
          <a:xfrm>
            <a:off x="6195623" y="4082087"/>
            <a:ext cx="371982" cy="0"/>
          </a:xfrm>
          <a:prstGeom prst="line">
            <a:avLst/>
          </a:prstGeom>
          <a:ln w="31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668310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83073941-BF27-4458-B869-27824D7DA072}"/>
              </a:ext>
            </a:extLst>
          </p:cNvPr>
          <p:cNvSpPr>
            <a:spLocks noGrp="1"/>
          </p:cNvSpPr>
          <p:nvPr>
            <p:ph type="body" sz="quarter" idx="11"/>
          </p:nvPr>
        </p:nvSpPr>
        <p:spPr>
          <a:prstGeom prst="rect">
            <a:avLst/>
          </a:prstGeom>
        </p:spPr>
        <p:txBody>
          <a:bodyPr/>
          <a:lstStyle/>
          <a:p>
            <a:r>
              <a:rPr lang="en-GB" dirty="0"/>
              <a:t>How to choose pairs, an example</a:t>
            </a:r>
            <a:endParaRPr lang="en-US" dirty="0"/>
          </a:p>
        </p:txBody>
      </p:sp>
      <p:sp>
        <p:nvSpPr>
          <p:cNvPr id="3" name="Text Placeholder 2">
            <a:extLst>
              <a:ext uri="{FF2B5EF4-FFF2-40B4-BE49-F238E27FC236}">
                <a16:creationId xmlns:a16="http://schemas.microsoft.com/office/drawing/2014/main" xmlns="" id="{201DE4D2-1F1D-41E8-8FF1-FF68DB8D658F}"/>
              </a:ext>
            </a:extLst>
          </p:cNvPr>
          <p:cNvSpPr>
            <a:spLocks noGrp="1"/>
          </p:cNvSpPr>
          <p:nvPr>
            <p:ph type="body" sz="quarter" idx="12"/>
          </p:nvPr>
        </p:nvSpPr>
        <p:spPr>
          <a:xfrm>
            <a:off x="417600" y="280800"/>
            <a:ext cx="8308800" cy="309600"/>
          </a:xfrm>
          <a:prstGeom prst="rect">
            <a:avLst/>
          </a:prstGeom>
        </p:spPr>
        <p:txBody>
          <a:bodyPr/>
          <a:lstStyle/>
          <a:p>
            <a:r>
              <a:rPr lang="en-GB" dirty="0"/>
              <a:t>Graph formalism</a:t>
            </a:r>
            <a:endParaRPr lang="en-US" dirty="0"/>
          </a:p>
        </p:txBody>
      </p:sp>
      <p:sp>
        <p:nvSpPr>
          <p:cNvPr id="53" name="Oval 52">
            <a:extLst>
              <a:ext uri="{FF2B5EF4-FFF2-40B4-BE49-F238E27FC236}">
                <a16:creationId xmlns:a16="http://schemas.microsoft.com/office/drawing/2014/main" xmlns="" id="{CD174D88-E04E-C844-94E7-F9BE77A55037}"/>
              </a:ext>
            </a:extLst>
          </p:cNvPr>
          <p:cNvSpPr/>
          <p:nvPr/>
        </p:nvSpPr>
        <p:spPr>
          <a:xfrm>
            <a:off x="607102" y="2391868"/>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54" name="Oval 53">
            <a:extLst>
              <a:ext uri="{FF2B5EF4-FFF2-40B4-BE49-F238E27FC236}">
                <a16:creationId xmlns:a16="http://schemas.microsoft.com/office/drawing/2014/main" xmlns="" id="{B2BA101F-B0ED-164E-9BA3-A4C53614D298}"/>
              </a:ext>
            </a:extLst>
          </p:cNvPr>
          <p:cNvSpPr/>
          <p:nvPr/>
        </p:nvSpPr>
        <p:spPr>
          <a:xfrm>
            <a:off x="607102" y="2888418"/>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55" name="Oval 54">
            <a:extLst>
              <a:ext uri="{FF2B5EF4-FFF2-40B4-BE49-F238E27FC236}">
                <a16:creationId xmlns:a16="http://schemas.microsoft.com/office/drawing/2014/main" xmlns="" id="{711B5AA2-FB87-8744-B2D1-643FD304B083}"/>
              </a:ext>
            </a:extLst>
          </p:cNvPr>
          <p:cNvSpPr/>
          <p:nvPr/>
        </p:nvSpPr>
        <p:spPr>
          <a:xfrm>
            <a:off x="1158966" y="2391868"/>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56" name="Oval 55">
            <a:extLst>
              <a:ext uri="{FF2B5EF4-FFF2-40B4-BE49-F238E27FC236}">
                <a16:creationId xmlns:a16="http://schemas.microsoft.com/office/drawing/2014/main" xmlns="" id="{E4F9E5F4-D8D6-0546-9961-6345C3986659}"/>
              </a:ext>
            </a:extLst>
          </p:cNvPr>
          <p:cNvSpPr/>
          <p:nvPr/>
        </p:nvSpPr>
        <p:spPr>
          <a:xfrm>
            <a:off x="1168685" y="2888418"/>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57" name="Straight Connector 56">
            <a:extLst>
              <a:ext uri="{FF2B5EF4-FFF2-40B4-BE49-F238E27FC236}">
                <a16:creationId xmlns:a16="http://schemas.microsoft.com/office/drawing/2014/main" xmlns="" id="{BD3F28C9-0AB5-C14F-A14E-6D11DC47D0B3}"/>
              </a:ext>
            </a:extLst>
          </p:cNvPr>
          <p:cNvCxnSpPr>
            <a:stCxn id="53" idx="6"/>
            <a:endCxn id="55" idx="2"/>
          </p:cNvCxnSpPr>
          <p:nvPr/>
        </p:nvCxnSpPr>
        <p:spPr>
          <a:xfrm>
            <a:off x="786984" y="2481809"/>
            <a:ext cx="371982"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xmlns="" id="{946EADD0-8648-734D-A76D-2DA9F8FDBF30}"/>
              </a:ext>
            </a:extLst>
          </p:cNvPr>
          <p:cNvCxnSpPr>
            <a:stCxn id="54" idx="6"/>
            <a:endCxn id="56" idx="2"/>
          </p:cNvCxnSpPr>
          <p:nvPr/>
        </p:nvCxnSpPr>
        <p:spPr>
          <a:xfrm>
            <a:off x="786984" y="2978359"/>
            <a:ext cx="381701"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xmlns="" id="{67B13346-6A6F-9740-842C-3A96AF6ADCD4}"/>
              </a:ext>
            </a:extLst>
          </p:cNvPr>
          <p:cNvCxnSpPr>
            <a:stCxn id="53" idx="4"/>
            <a:endCxn id="54" idx="0"/>
          </p:cNvCxnSpPr>
          <p:nvPr/>
        </p:nvCxnSpPr>
        <p:spPr>
          <a:xfrm>
            <a:off x="697043" y="2571750"/>
            <a:ext cx="0" cy="31666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xmlns="" id="{D9416DFC-D624-3846-AD40-F754A3A8F958}"/>
              </a:ext>
            </a:extLst>
          </p:cNvPr>
          <p:cNvCxnSpPr>
            <a:stCxn id="53" idx="5"/>
            <a:endCxn id="56" idx="1"/>
          </p:cNvCxnSpPr>
          <p:nvPr/>
        </p:nvCxnSpPr>
        <p:spPr>
          <a:xfrm>
            <a:off x="760641" y="2545407"/>
            <a:ext cx="434387" cy="369354"/>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sp>
        <p:nvSpPr>
          <p:cNvPr id="32" name="Up Arrow 31">
            <a:extLst>
              <a:ext uri="{FF2B5EF4-FFF2-40B4-BE49-F238E27FC236}">
                <a16:creationId xmlns:a16="http://schemas.microsoft.com/office/drawing/2014/main" xmlns="" id="{93C3BEF2-55D8-0B42-B800-62E378009081}"/>
              </a:ext>
            </a:extLst>
          </p:cNvPr>
          <p:cNvSpPr/>
          <p:nvPr/>
        </p:nvSpPr>
        <p:spPr>
          <a:xfrm rot="2661907">
            <a:off x="1588946" y="1605739"/>
            <a:ext cx="502170" cy="816964"/>
          </a:xfrm>
          <a:prstGeom prst="up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35" name="Up Arrow 34">
            <a:extLst>
              <a:ext uri="{FF2B5EF4-FFF2-40B4-BE49-F238E27FC236}">
                <a16:creationId xmlns:a16="http://schemas.microsoft.com/office/drawing/2014/main" xmlns="" id="{B2D3B7C7-2E24-4940-BC22-5FD9522A0E74}"/>
              </a:ext>
            </a:extLst>
          </p:cNvPr>
          <p:cNvSpPr/>
          <p:nvPr/>
        </p:nvSpPr>
        <p:spPr>
          <a:xfrm rot="18938093" flipV="1">
            <a:off x="1588946" y="3286595"/>
            <a:ext cx="502170" cy="816964"/>
          </a:xfrm>
          <a:prstGeom prst="up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36" name="Oval 35">
            <a:extLst>
              <a:ext uri="{FF2B5EF4-FFF2-40B4-BE49-F238E27FC236}">
                <a16:creationId xmlns:a16="http://schemas.microsoft.com/office/drawing/2014/main" xmlns="" id="{29EF30A7-A5AE-ED4F-8C24-E50883834B61}"/>
              </a:ext>
            </a:extLst>
          </p:cNvPr>
          <p:cNvSpPr/>
          <p:nvPr/>
        </p:nvSpPr>
        <p:spPr>
          <a:xfrm>
            <a:off x="2308244" y="1341502"/>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37" name="Oval 36">
            <a:extLst>
              <a:ext uri="{FF2B5EF4-FFF2-40B4-BE49-F238E27FC236}">
                <a16:creationId xmlns:a16="http://schemas.microsoft.com/office/drawing/2014/main" xmlns="" id="{405722DE-5901-364A-93F7-76FAC77A4DF8}"/>
              </a:ext>
            </a:extLst>
          </p:cNvPr>
          <p:cNvSpPr/>
          <p:nvPr/>
        </p:nvSpPr>
        <p:spPr>
          <a:xfrm>
            <a:off x="2308244" y="1838052"/>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38" name="Oval 37">
            <a:extLst>
              <a:ext uri="{FF2B5EF4-FFF2-40B4-BE49-F238E27FC236}">
                <a16:creationId xmlns:a16="http://schemas.microsoft.com/office/drawing/2014/main" xmlns="" id="{3F50F4DC-EDFF-444E-9957-FF01508D7696}"/>
              </a:ext>
            </a:extLst>
          </p:cNvPr>
          <p:cNvSpPr/>
          <p:nvPr/>
        </p:nvSpPr>
        <p:spPr>
          <a:xfrm>
            <a:off x="2860108" y="1341502"/>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39" name="Oval 38">
            <a:extLst>
              <a:ext uri="{FF2B5EF4-FFF2-40B4-BE49-F238E27FC236}">
                <a16:creationId xmlns:a16="http://schemas.microsoft.com/office/drawing/2014/main" xmlns="" id="{A6D5CC93-7170-B449-A345-5E4B372923B1}"/>
              </a:ext>
            </a:extLst>
          </p:cNvPr>
          <p:cNvSpPr/>
          <p:nvPr/>
        </p:nvSpPr>
        <p:spPr>
          <a:xfrm>
            <a:off x="2869827" y="1838052"/>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40" name="Straight Connector 39">
            <a:extLst>
              <a:ext uri="{FF2B5EF4-FFF2-40B4-BE49-F238E27FC236}">
                <a16:creationId xmlns:a16="http://schemas.microsoft.com/office/drawing/2014/main" xmlns="" id="{7C08EA37-CD7C-B948-A5AF-BE1AD7777ED7}"/>
              </a:ext>
            </a:extLst>
          </p:cNvPr>
          <p:cNvCxnSpPr>
            <a:stCxn id="36" idx="6"/>
            <a:endCxn id="38" idx="2"/>
          </p:cNvCxnSpPr>
          <p:nvPr/>
        </p:nvCxnSpPr>
        <p:spPr>
          <a:xfrm>
            <a:off x="2488126" y="1431443"/>
            <a:ext cx="371982"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xmlns="" id="{0B02862A-A217-9044-9D11-874514AEEE6F}"/>
              </a:ext>
            </a:extLst>
          </p:cNvPr>
          <p:cNvCxnSpPr>
            <a:stCxn id="37" idx="6"/>
            <a:endCxn id="39" idx="2"/>
          </p:cNvCxnSpPr>
          <p:nvPr/>
        </p:nvCxnSpPr>
        <p:spPr>
          <a:xfrm>
            <a:off x="2488126" y="1927993"/>
            <a:ext cx="381701"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xmlns="" id="{CFFB2C3A-A30F-4343-A35D-78743FE93B11}"/>
              </a:ext>
            </a:extLst>
          </p:cNvPr>
          <p:cNvCxnSpPr>
            <a:stCxn id="36" idx="4"/>
            <a:endCxn id="37" idx="0"/>
          </p:cNvCxnSpPr>
          <p:nvPr/>
        </p:nvCxnSpPr>
        <p:spPr>
          <a:xfrm>
            <a:off x="2398185" y="1521384"/>
            <a:ext cx="0" cy="31666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xmlns="" id="{EAF70209-6305-0A40-BB81-07FD8A4961DC}"/>
              </a:ext>
            </a:extLst>
          </p:cNvPr>
          <p:cNvCxnSpPr>
            <a:stCxn id="36" idx="5"/>
            <a:endCxn id="39" idx="1"/>
          </p:cNvCxnSpPr>
          <p:nvPr/>
        </p:nvCxnSpPr>
        <p:spPr>
          <a:xfrm>
            <a:off x="2461783" y="1495041"/>
            <a:ext cx="434387" cy="369354"/>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46" name="Oval 45">
            <a:extLst>
              <a:ext uri="{FF2B5EF4-FFF2-40B4-BE49-F238E27FC236}">
                <a16:creationId xmlns:a16="http://schemas.microsoft.com/office/drawing/2014/main" xmlns="" id="{A2E253D6-C066-1049-9178-68F1A661A28E}"/>
              </a:ext>
            </a:extLst>
          </p:cNvPr>
          <p:cNvSpPr/>
          <p:nvPr/>
        </p:nvSpPr>
        <p:spPr>
          <a:xfrm>
            <a:off x="2334587" y="3486234"/>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47" name="Oval 46">
            <a:extLst>
              <a:ext uri="{FF2B5EF4-FFF2-40B4-BE49-F238E27FC236}">
                <a16:creationId xmlns:a16="http://schemas.microsoft.com/office/drawing/2014/main" xmlns="" id="{2D4A4CAF-EEB1-2F4B-A372-C66BBAADC260}"/>
              </a:ext>
            </a:extLst>
          </p:cNvPr>
          <p:cNvSpPr/>
          <p:nvPr/>
        </p:nvSpPr>
        <p:spPr>
          <a:xfrm>
            <a:off x="2334587" y="3982784"/>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48" name="Oval 47">
            <a:extLst>
              <a:ext uri="{FF2B5EF4-FFF2-40B4-BE49-F238E27FC236}">
                <a16:creationId xmlns:a16="http://schemas.microsoft.com/office/drawing/2014/main" xmlns="" id="{35858AE3-4DD8-7E4D-B5A4-5D2206B2536C}"/>
              </a:ext>
            </a:extLst>
          </p:cNvPr>
          <p:cNvSpPr/>
          <p:nvPr/>
        </p:nvSpPr>
        <p:spPr>
          <a:xfrm>
            <a:off x="2886451" y="3486234"/>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50" name="Straight Connector 49">
            <a:extLst>
              <a:ext uri="{FF2B5EF4-FFF2-40B4-BE49-F238E27FC236}">
                <a16:creationId xmlns:a16="http://schemas.microsoft.com/office/drawing/2014/main" xmlns="" id="{C1276C53-AE1D-604A-84D2-9C95F864C4CA}"/>
              </a:ext>
            </a:extLst>
          </p:cNvPr>
          <p:cNvCxnSpPr>
            <a:stCxn id="46" idx="6"/>
            <a:endCxn id="48" idx="2"/>
          </p:cNvCxnSpPr>
          <p:nvPr/>
        </p:nvCxnSpPr>
        <p:spPr>
          <a:xfrm>
            <a:off x="2514469" y="3576175"/>
            <a:ext cx="371982"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xmlns="" id="{E2B46B88-3046-7445-899A-460DD4E57D89}"/>
              </a:ext>
            </a:extLst>
          </p:cNvPr>
          <p:cNvCxnSpPr>
            <a:stCxn id="46" idx="4"/>
            <a:endCxn id="47" idx="0"/>
          </p:cNvCxnSpPr>
          <p:nvPr/>
        </p:nvCxnSpPr>
        <p:spPr>
          <a:xfrm>
            <a:off x="2424528" y="3666116"/>
            <a:ext cx="0" cy="316668"/>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71" name="Up Arrow 70">
            <a:extLst>
              <a:ext uri="{FF2B5EF4-FFF2-40B4-BE49-F238E27FC236}">
                <a16:creationId xmlns:a16="http://schemas.microsoft.com/office/drawing/2014/main" xmlns="" id="{786AB4E2-4331-2B48-9D52-515F1DF59540}"/>
              </a:ext>
            </a:extLst>
          </p:cNvPr>
          <p:cNvSpPr/>
          <p:nvPr/>
        </p:nvSpPr>
        <p:spPr>
          <a:xfrm rot="17873270" flipV="1">
            <a:off x="3253679" y="3828957"/>
            <a:ext cx="502170" cy="816964"/>
          </a:xfrm>
          <a:prstGeom prst="up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72" name="Straight Connector 71">
            <a:extLst>
              <a:ext uri="{FF2B5EF4-FFF2-40B4-BE49-F238E27FC236}">
                <a16:creationId xmlns:a16="http://schemas.microsoft.com/office/drawing/2014/main" xmlns="" id="{5C6B2F65-DA07-5542-A2CE-D007F7E337B8}"/>
              </a:ext>
            </a:extLst>
          </p:cNvPr>
          <p:cNvCxnSpPr>
            <a:cxnSpLocks/>
            <a:stCxn id="48" idx="3"/>
            <a:endCxn id="47" idx="7"/>
          </p:cNvCxnSpPr>
          <p:nvPr/>
        </p:nvCxnSpPr>
        <p:spPr>
          <a:xfrm flipH="1">
            <a:off x="2488126" y="3639773"/>
            <a:ext cx="424668" cy="369354"/>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sp>
        <p:nvSpPr>
          <p:cNvPr id="73" name="Up Arrow 72">
            <a:extLst>
              <a:ext uri="{FF2B5EF4-FFF2-40B4-BE49-F238E27FC236}">
                <a16:creationId xmlns:a16="http://schemas.microsoft.com/office/drawing/2014/main" xmlns="" id="{FCE4B833-5DDA-E74F-B165-726651E67377}"/>
              </a:ext>
            </a:extLst>
          </p:cNvPr>
          <p:cNvSpPr/>
          <p:nvPr/>
        </p:nvSpPr>
        <p:spPr>
          <a:xfrm rot="3726730">
            <a:off x="3253678" y="2995544"/>
            <a:ext cx="502170" cy="816964"/>
          </a:xfrm>
          <a:prstGeom prst="up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74" name="Oval 73">
            <a:extLst>
              <a:ext uri="{FF2B5EF4-FFF2-40B4-BE49-F238E27FC236}">
                <a16:creationId xmlns:a16="http://schemas.microsoft.com/office/drawing/2014/main" xmlns="" id="{947F2DB0-E129-224D-B566-1A24BC1C2884}"/>
              </a:ext>
            </a:extLst>
          </p:cNvPr>
          <p:cNvSpPr/>
          <p:nvPr/>
        </p:nvSpPr>
        <p:spPr>
          <a:xfrm>
            <a:off x="4034528" y="2991036"/>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75" name="Oval 74">
            <a:extLst>
              <a:ext uri="{FF2B5EF4-FFF2-40B4-BE49-F238E27FC236}">
                <a16:creationId xmlns:a16="http://schemas.microsoft.com/office/drawing/2014/main" xmlns="" id="{7AC6033F-7388-A845-B78F-0C447E6BD1A8}"/>
              </a:ext>
            </a:extLst>
          </p:cNvPr>
          <p:cNvSpPr/>
          <p:nvPr/>
        </p:nvSpPr>
        <p:spPr>
          <a:xfrm>
            <a:off x="4034528" y="3487586"/>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76" name="Oval 75">
            <a:extLst>
              <a:ext uri="{FF2B5EF4-FFF2-40B4-BE49-F238E27FC236}">
                <a16:creationId xmlns:a16="http://schemas.microsoft.com/office/drawing/2014/main" xmlns="" id="{02831058-7A15-F646-9591-0C894CF054D7}"/>
              </a:ext>
            </a:extLst>
          </p:cNvPr>
          <p:cNvSpPr/>
          <p:nvPr/>
        </p:nvSpPr>
        <p:spPr>
          <a:xfrm>
            <a:off x="4586392" y="2991036"/>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77" name="Straight Connector 76">
            <a:extLst>
              <a:ext uri="{FF2B5EF4-FFF2-40B4-BE49-F238E27FC236}">
                <a16:creationId xmlns:a16="http://schemas.microsoft.com/office/drawing/2014/main" xmlns="" id="{E89BBA61-5B21-F942-A57C-86C9655E8AD5}"/>
              </a:ext>
            </a:extLst>
          </p:cNvPr>
          <p:cNvCxnSpPr>
            <a:stCxn id="74" idx="6"/>
            <a:endCxn id="76" idx="2"/>
          </p:cNvCxnSpPr>
          <p:nvPr/>
        </p:nvCxnSpPr>
        <p:spPr>
          <a:xfrm>
            <a:off x="4214410" y="3080977"/>
            <a:ext cx="371982"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xmlns="" id="{59DB9978-B9F9-CC4B-8B39-B194C438534B}"/>
              </a:ext>
            </a:extLst>
          </p:cNvPr>
          <p:cNvCxnSpPr>
            <a:stCxn id="74" idx="4"/>
            <a:endCxn id="75" idx="0"/>
          </p:cNvCxnSpPr>
          <p:nvPr/>
        </p:nvCxnSpPr>
        <p:spPr>
          <a:xfrm>
            <a:off x="4124469" y="3170918"/>
            <a:ext cx="0" cy="31666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xmlns="" id="{72E54230-ECAD-2743-A9DE-401ED8882215}"/>
              </a:ext>
            </a:extLst>
          </p:cNvPr>
          <p:cNvCxnSpPr>
            <a:cxnSpLocks/>
            <a:stCxn id="76" idx="3"/>
            <a:endCxn id="75" idx="7"/>
          </p:cNvCxnSpPr>
          <p:nvPr/>
        </p:nvCxnSpPr>
        <p:spPr>
          <a:xfrm flipH="1">
            <a:off x="4188067" y="3144575"/>
            <a:ext cx="424668" cy="369354"/>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80" name="Oval 79">
            <a:extLst>
              <a:ext uri="{FF2B5EF4-FFF2-40B4-BE49-F238E27FC236}">
                <a16:creationId xmlns:a16="http://schemas.microsoft.com/office/drawing/2014/main" xmlns="" id="{A7FE090C-1A15-6548-AA41-858DDC143723}"/>
              </a:ext>
            </a:extLst>
          </p:cNvPr>
          <p:cNvSpPr/>
          <p:nvPr/>
        </p:nvSpPr>
        <p:spPr>
          <a:xfrm>
            <a:off x="4034528" y="4251619"/>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81" name="Oval 80">
            <a:extLst>
              <a:ext uri="{FF2B5EF4-FFF2-40B4-BE49-F238E27FC236}">
                <a16:creationId xmlns:a16="http://schemas.microsoft.com/office/drawing/2014/main" xmlns="" id="{30073435-C0F9-7E4F-A08E-26185E729799}"/>
              </a:ext>
            </a:extLst>
          </p:cNvPr>
          <p:cNvSpPr/>
          <p:nvPr/>
        </p:nvSpPr>
        <p:spPr>
          <a:xfrm>
            <a:off x="4586392" y="4251619"/>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82" name="Straight Connector 81">
            <a:extLst>
              <a:ext uri="{FF2B5EF4-FFF2-40B4-BE49-F238E27FC236}">
                <a16:creationId xmlns:a16="http://schemas.microsoft.com/office/drawing/2014/main" xmlns="" id="{34D7C947-899C-2749-8FAB-28AE6550CB21}"/>
              </a:ext>
            </a:extLst>
          </p:cNvPr>
          <p:cNvCxnSpPr>
            <a:stCxn id="80" idx="6"/>
            <a:endCxn id="81" idx="2"/>
          </p:cNvCxnSpPr>
          <p:nvPr/>
        </p:nvCxnSpPr>
        <p:spPr>
          <a:xfrm>
            <a:off x="4214410" y="4341560"/>
            <a:ext cx="371982"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xmlns="" id="{6DEDA663-9C5A-D445-BC72-72969D7853B7}"/>
              </a:ext>
            </a:extLst>
          </p:cNvPr>
          <p:cNvCxnSpPr>
            <a:cxnSpLocks/>
            <a:stCxn id="38" idx="4"/>
            <a:endCxn id="39" idx="0"/>
          </p:cNvCxnSpPr>
          <p:nvPr/>
        </p:nvCxnSpPr>
        <p:spPr>
          <a:xfrm>
            <a:off x="2950049" y="1521384"/>
            <a:ext cx="9719" cy="316668"/>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sp>
        <p:nvSpPr>
          <p:cNvPr id="84" name="Up Arrow 83">
            <a:extLst>
              <a:ext uri="{FF2B5EF4-FFF2-40B4-BE49-F238E27FC236}">
                <a16:creationId xmlns:a16="http://schemas.microsoft.com/office/drawing/2014/main" xmlns="" id="{F2C04FD3-67B8-3242-AA56-4F72F245A6A7}"/>
              </a:ext>
            </a:extLst>
          </p:cNvPr>
          <p:cNvSpPr/>
          <p:nvPr/>
        </p:nvSpPr>
        <p:spPr>
          <a:xfrm rot="17873270" flipV="1">
            <a:off x="3347614" y="1658978"/>
            <a:ext cx="502170" cy="816964"/>
          </a:xfrm>
          <a:prstGeom prst="up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85" name="Up Arrow 84">
            <a:extLst>
              <a:ext uri="{FF2B5EF4-FFF2-40B4-BE49-F238E27FC236}">
                <a16:creationId xmlns:a16="http://schemas.microsoft.com/office/drawing/2014/main" xmlns="" id="{3F79E8E4-D337-6447-8463-C92E20FFF848}"/>
              </a:ext>
            </a:extLst>
          </p:cNvPr>
          <p:cNvSpPr/>
          <p:nvPr/>
        </p:nvSpPr>
        <p:spPr>
          <a:xfrm rot="3726730">
            <a:off x="3347613" y="825565"/>
            <a:ext cx="502170" cy="816964"/>
          </a:xfrm>
          <a:prstGeom prst="up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86" name="Oval 85">
            <a:extLst>
              <a:ext uri="{FF2B5EF4-FFF2-40B4-BE49-F238E27FC236}">
                <a16:creationId xmlns:a16="http://schemas.microsoft.com/office/drawing/2014/main" xmlns="" id="{47FDF217-93B0-D243-9A33-43A397809581}"/>
              </a:ext>
            </a:extLst>
          </p:cNvPr>
          <p:cNvSpPr/>
          <p:nvPr/>
        </p:nvSpPr>
        <p:spPr>
          <a:xfrm>
            <a:off x="4079442" y="856138"/>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87" name="Oval 86">
            <a:extLst>
              <a:ext uri="{FF2B5EF4-FFF2-40B4-BE49-F238E27FC236}">
                <a16:creationId xmlns:a16="http://schemas.microsoft.com/office/drawing/2014/main" xmlns="" id="{97273247-7FE0-9E44-81FE-1063AE1DE510}"/>
              </a:ext>
            </a:extLst>
          </p:cNvPr>
          <p:cNvSpPr/>
          <p:nvPr/>
        </p:nvSpPr>
        <p:spPr>
          <a:xfrm>
            <a:off x="4079442" y="1352688"/>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88" name="Oval 87">
            <a:extLst>
              <a:ext uri="{FF2B5EF4-FFF2-40B4-BE49-F238E27FC236}">
                <a16:creationId xmlns:a16="http://schemas.microsoft.com/office/drawing/2014/main" xmlns="" id="{4A7F56C2-EE87-0742-8A0F-8F546CF170C4}"/>
              </a:ext>
            </a:extLst>
          </p:cNvPr>
          <p:cNvSpPr/>
          <p:nvPr/>
        </p:nvSpPr>
        <p:spPr>
          <a:xfrm>
            <a:off x="4631306" y="856138"/>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89" name="Oval 88">
            <a:extLst>
              <a:ext uri="{FF2B5EF4-FFF2-40B4-BE49-F238E27FC236}">
                <a16:creationId xmlns:a16="http://schemas.microsoft.com/office/drawing/2014/main" xmlns="" id="{05DDC95A-8F8C-8644-9C6B-516F6D975B17}"/>
              </a:ext>
            </a:extLst>
          </p:cNvPr>
          <p:cNvSpPr/>
          <p:nvPr/>
        </p:nvSpPr>
        <p:spPr>
          <a:xfrm>
            <a:off x="4641025" y="1352688"/>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90" name="Straight Connector 89">
            <a:extLst>
              <a:ext uri="{FF2B5EF4-FFF2-40B4-BE49-F238E27FC236}">
                <a16:creationId xmlns:a16="http://schemas.microsoft.com/office/drawing/2014/main" xmlns="" id="{0C9DFE55-B5AF-C447-B5BA-AB10CD52F7AD}"/>
              </a:ext>
            </a:extLst>
          </p:cNvPr>
          <p:cNvCxnSpPr>
            <a:stCxn id="86" idx="6"/>
            <a:endCxn id="88" idx="2"/>
          </p:cNvCxnSpPr>
          <p:nvPr/>
        </p:nvCxnSpPr>
        <p:spPr>
          <a:xfrm>
            <a:off x="4259324" y="946079"/>
            <a:ext cx="371982"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xmlns="" id="{28E361E0-243F-1141-BB82-08FB0CA3AC64}"/>
              </a:ext>
            </a:extLst>
          </p:cNvPr>
          <p:cNvCxnSpPr>
            <a:stCxn id="87" idx="6"/>
            <a:endCxn id="89" idx="2"/>
          </p:cNvCxnSpPr>
          <p:nvPr/>
        </p:nvCxnSpPr>
        <p:spPr>
          <a:xfrm>
            <a:off x="4259324" y="1442629"/>
            <a:ext cx="381701"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xmlns="" id="{90394AB7-3B9E-5B42-949B-478F51BAAEE9}"/>
              </a:ext>
            </a:extLst>
          </p:cNvPr>
          <p:cNvCxnSpPr>
            <a:stCxn id="86" idx="4"/>
            <a:endCxn id="87" idx="0"/>
          </p:cNvCxnSpPr>
          <p:nvPr/>
        </p:nvCxnSpPr>
        <p:spPr>
          <a:xfrm>
            <a:off x="4169383" y="1036020"/>
            <a:ext cx="0" cy="31666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xmlns="" id="{BAE1D41E-3191-DD45-8B6E-0148BAB0086F}"/>
              </a:ext>
            </a:extLst>
          </p:cNvPr>
          <p:cNvCxnSpPr>
            <a:stCxn id="86" idx="5"/>
            <a:endCxn id="89" idx="1"/>
          </p:cNvCxnSpPr>
          <p:nvPr/>
        </p:nvCxnSpPr>
        <p:spPr>
          <a:xfrm>
            <a:off x="4232981" y="1009677"/>
            <a:ext cx="434387" cy="369354"/>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xmlns="" id="{71C14D28-CF41-D449-B673-32DA5D3F9695}"/>
              </a:ext>
            </a:extLst>
          </p:cNvPr>
          <p:cNvCxnSpPr>
            <a:cxnSpLocks/>
            <a:stCxn id="88" idx="4"/>
            <a:endCxn id="89" idx="0"/>
          </p:cNvCxnSpPr>
          <p:nvPr/>
        </p:nvCxnSpPr>
        <p:spPr>
          <a:xfrm>
            <a:off x="4721247" y="1036020"/>
            <a:ext cx="9719" cy="316668"/>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100" name="Oval 99">
            <a:extLst>
              <a:ext uri="{FF2B5EF4-FFF2-40B4-BE49-F238E27FC236}">
                <a16:creationId xmlns:a16="http://schemas.microsoft.com/office/drawing/2014/main" xmlns="" id="{DC843F03-5B8E-4D48-B476-43351A81263C}"/>
              </a:ext>
            </a:extLst>
          </p:cNvPr>
          <p:cNvSpPr/>
          <p:nvPr/>
        </p:nvSpPr>
        <p:spPr>
          <a:xfrm>
            <a:off x="4067643" y="185584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01" name="Oval 100">
            <a:extLst>
              <a:ext uri="{FF2B5EF4-FFF2-40B4-BE49-F238E27FC236}">
                <a16:creationId xmlns:a16="http://schemas.microsoft.com/office/drawing/2014/main" xmlns="" id="{3FE51EE2-D5AF-8D46-82A3-A88B25291BFD}"/>
              </a:ext>
            </a:extLst>
          </p:cNvPr>
          <p:cNvSpPr/>
          <p:nvPr/>
        </p:nvSpPr>
        <p:spPr>
          <a:xfrm>
            <a:off x="4619507" y="185584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02" name="Oval 101">
            <a:extLst>
              <a:ext uri="{FF2B5EF4-FFF2-40B4-BE49-F238E27FC236}">
                <a16:creationId xmlns:a16="http://schemas.microsoft.com/office/drawing/2014/main" xmlns="" id="{8B0979B8-19DA-0C49-9B03-0C1953B00A38}"/>
              </a:ext>
            </a:extLst>
          </p:cNvPr>
          <p:cNvSpPr/>
          <p:nvPr/>
        </p:nvSpPr>
        <p:spPr>
          <a:xfrm>
            <a:off x="4629226" y="235239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103" name="Straight Connector 102">
            <a:extLst>
              <a:ext uri="{FF2B5EF4-FFF2-40B4-BE49-F238E27FC236}">
                <a16:creationId xmlns:a16="http://schemas.microsoft.com/office/drawing/2014/main" xmlns="" id="{6D79C169-300E-E84F-B91A-333D5B7007BB}"/>
              </a:ext>
            </a:extLst>
          </p:cNvPr>
          <p:cNvCxnSpPr>
            <a:stCxn id="100" idx="6"/>
            <a:endCxn id="101" idx="2"/>
          </p:cNvCxnSpPr>
          <p:nvPr/>
        </p:nvCxnSpPr>
        <p:spPr>
          <a:xfrm>
            <a:off x="4247525" y="1945788"/>
            <a:ext cx="371982"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xmlns="" id="{6591E532-AAD8-0645-A2A0-34E934E05C95}"/>
              </a:ext>
            </a:extLst>
          </p:cNvPr>
          <p:cNvCxnSpPr>
            <a:stCxn id="100" idx="5"/>
            <a:endCxn id="102" idx="1"/>
          </p:cNvCxnSpPr>
          <p:nvPr/>
        </p:nvCxnSpPr>
        <p:spPr>
          <a:xfrm>
            <a:off x="4221182" y="2009386"/>
            <a:ext cx="434387" cy="369354"/>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xmlns="" id="{5F7FE2E5-2856-DF49-B62B-BE9E506A3AF4}"/>
              </a:ext>
            </a:extLst>
          </p:cNvPr>
          <p:cNvCxnSpPr>
            <a:cxnSpLocks/>
            <a:stCxn id="101" idx="4"/>
            <a:endCxn id="102" idx="0"/>
          </p:cNvCxnSpPr>
          <p:nvPr/>
        </p:nvCxnSpPr>
        <p:spPr>
          <a:xfrm>
            <a:off x="4709448" y="2035729"/>
            <a:ext cx="9719" cy="316668"/>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106" name="Up Arrow 105">
            <a:extLst>
              <a:ext uri="{FF2B5EF4-FFF2-40B4-BE49-F238E27FC236}">
                <a16:creationId xmlns:a16="http://schemas.microsoft.com/office/drawing/2014/main" xmlns="" id="{E237202C-A7B6-CA4D-99CA-680FE30C65C0}"/>
              </a:ext>
            </a:extLst>
          </p:cNvPr>
          <p:cNvSpPr/>
          <p:nvPr/>
        </p:nvSpPr>
        <p:spPr>
          <a:xfrm rot="17873270" flipV="1">
            <a:off x="5235166" y="1138149"/>
            <a:ext cx="502170" cy="816964"/>
          </a:xfrm>
          <a:prstGeom prst="up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07" name="Up Arrow 106">
            <a:extLst>
              <a:ext uri="{FF2B5EF4-FFF2-40B4-BE49-F238E27FC236}">
                <a16:creationId xmlns:a16="http://schemas.microsoft.com/office/drawing/2014/main" xmlns="" id="{212F25F6-F012-2C46-A67B-B533193131D4}"/>
              </a:ext>
            </a:extLst>
          </p:cNvPr>
          <p:cNvSpPr/>
          <p:nvPr/>
        </p:nvSpPr>
        <p:spPr>
          <a:xfrm rot="3726730">
            <a:off x="5235165" y="304736"/>
            <a:ext cx="502170" cy="816964"/>
          </a:xfrm>
          <a:prstGeom prst="up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108" name="Straight Connector 107">
            <a:extLst>
              <a:ext uri="{FF2B5EF4-FFF2-40B4-BE49-F238E27FC236}">
                <a16:creationId xmlns:a16="http://schemas.microsoft.com/office/drawing/2014/main" xmlns="" id="{981665AD-6E7A-FA41-92D1-A8A2744997E7}"/>
              </a:ext>
            </a:extLst>
          </p:cNvPr>
          <p:cNvCxnSpPr>
            <a:cxnSpLocks/>
            <a:stCxn id="88" idx="3"/>
            <a:endCxn id="87" idx="7"/>
          </p:cNvCxnSpPr>
          <p:nvPr/>
        </p:nvCxnSpPr>
        <p:spPr>
          <a:xfrm flipH="1">
            <a:off x="4232981" y="1009677"/>
            <a:ext cx="424668" cy="369354"/>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sp>
        <p:nvSpPr>
          <p:cNvPr id="109" name="Oval 108">
            <a:extLst>
              <a:ext uri="{FF2B5EF4-FFF2-40B4-BE49-F238E27FC236}">
                <a16:creationId xmlns:a16="http://schemas.microsoft.com/office/drawing/2014/main" xmlns="" id="{3BBA95FE-31B9-3F42-91F6-CE8194F7F167}"/>
              </a:ext>
            </a:extLst>
          </p:cNvPr>
          <p:cNvSpPr/>
          <p:nvPr/>
        </p:nvSpPr>
        <p:spPr>
          <a:xfrm>
            <a:off x="5971057" y="21933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10" name="Oval 109">
            <a:extLst>
              <a:ext uri="{FF2B5EF4-FFF2-40B4-BE49-F238E27FC236}">
                <a16:creationId xmlns:a16="http://schemas.microsoft.com/office/drawing/2014/main" xmlns="" id="{2EA595DC-452E-D847-924E-C8F278F81383}"/>
              </a:ext>
            </a:extLst>
          </p:cNvPr>
          <p:cNvSpPr/>
          <p:nvPr/>
        </p:nvSpPr>
        <p:spPr>
          <a:xfrm>
            <a:off x="5971057" y="71588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11" name="Oval 110">
            <a:extLst>
              <a:ext uri="{FF2B5EF4-FFF2-40B4-BE49-F238E27FC236}">
                <a16:creationId xmlns:a16="http://schemas.microsoft.com/office/drawing/2014/main" xmlns="" id="{86D13F22-5060-C84D-984E-B025A9878C30}"/>
              </a:ext>
            </a:extLst>
          </p:cNvPr>
          <p:cNvSpPr/>
          <p:nvPr/>
        </p:nvSpPr>
        <p:spPr>
          <a:xfrm>
            <a:off x="6522921" y="21933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12" name="Oval 111">
            <a:extLst>
              <a:ext uri="{FF2B5EF4-FFF2-40B4-BE49-F238E27FC236}">
                <a16:creationId xmlns:a16="http://schemas.microsoft.com/office/drawing/2014/main" xmlns="" id="{7A5A9B6A-4C3A-4043-9851-616C13997642}"/>
              </a:ext>
            </a:extLst>
          </p:cNvPr>
          <p:cNvSpPr/>
          <p:nvPr/>
        </p:nvSpPr>
        <p:spPr>
          <a:xfrm>
            <a:off x="6532640" y="71588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113" name="Straight Connector 112">
            <a:extLst>
              <a:ext uri="{FF2B5EF4-FFF2-40B4-BE49-F238E27FC236}">
                <a16:creationId xmlns:a16="http://schemas.microsoft.com/office/drawing/2014/main" xmlns="" id="{B1AD5382-2B1A-DA45-A27C-B0EF31C486C8}"/>
              </a:ext>
            </a:extLst>
          </p:cNvPr>
          <p:cNvCxnSpPr>
            <a:stCxn id="109" idx="6"/>
            <a:endCxn id="111" idx="2"/>
          </p:cNvCxnSpPr>
          <p:nvPr/>
        </p:nvCxnSpPr>
        <p:spPr>
          <a:xfrm>
            <a:off x="6150939" y="309278"/>
            <a:ext cx="371982"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xmlns="" id="{69A9D597-B038-D44E-86AA-413857DCD63F}"/>
              </a:ext>
            </a:extLst>
          </p:cNvPr>
          <p:cNvCxnSpPr>
            <a:stCxn id="110" idx="6"/>
            <a:endCxn id="112" idx="2"/>
          </p:cNvCxnSpPr>
          <p:nvPr/>
        </p:nvCxnSpPr>
        <p:spPr>
          <a:xfrm>
            <a:off x="6150939" y="805828"/>
            <a:ext cx="381701"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xmlns="" id="{5D875195-9F6B-FA42-A41B-0AE084F46554}"/>
              </a:ext>
            </a:extLst>
          </p:cNvPr>
          <p:cNvCxnSpPr>
            <a:stCxn id="109" idx="4"/>
            <a:endCxn id="110" idx="0"/>
          </p:cNvCxnSpPr>
          <p:nvPr/>
        </p:nvCxnSpPr>
        <p:spPr>
          <a:xfrm>
            <a:off x="6060998" y="399219"/>
            <a:ext cx="0" cy="31666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xmlns="" id="{F06B659F-8CD2-BB43-8512-CB94DF747D7A}"/>
              </a:ext>
            </a:extLst>
          </p:cNvPr>
          <p:cNvCxnSpPr>
            <a:stCxn id="109" idx="5"/>
            <a:endCxn id="112" idx="1"/>
          </p:cNvCxnSpPr>
          <p:nvPr/>
        </p:nvCxnSpPr>
        <p:spPr>
          <a:xfrm>
            <a:off x="6124596" y="372876"/>
            <a:ext cx="434387" cy="369354"/>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xmlns="" id="{99E08302-E912-7C4E-A60C-13C45AFB47FF}"/>
              </a:ext>
            </a:extLst>
          </p:cNvPr>
          <p:cNvCxnSpPr>
            <a:cxnSpLocks/>
            <a:stCxn id="111" idx="4"/>
            <a:endCxn id="112" idx="0"/>
          </p:cNvCxnSpPr>
          <p:nvPr/>
        </p:nvCxnSpPr>
        <p:spPr>
          <a:xfrm>
            <a:off x="6612862" y="399219"/>
            <a:ext cx="9719" cy="31666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xmlns="" id="{6F962834-7C39-674E-B380-22FC8E4791BB}"/>
              </a:ext>
            </a:extLst>
          </p:cNvPr>
          <p:cNvCxnSpPr>
            <a:cxnSpLocks/>
            <a:stCxn id="111" idx="3"/>
            <a:endCxn id="110" idx="7"/>
          </p:cNvCxnSpPr>
          <p:nvPr/>
        </p:nvCxnSpPr>
        <p:spPr>
          <a:xfrm flipH="1">
            <a:off x="6124596" y="372876"/>
            <a:ext cx="424668" cy="369354"/>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119" name="Oval 118">
            <a:extLst>
              <a:ext uri="{FF2B5EF4-FFF2-40B4-BE49-F238E27FC236}">
                <a16:creationId xmlns:a16="http://schemas.microsoft.com/office/drawing/2014/main" xmlns="" id="{B8A3C8AF-9060-754E-923C-AAAA25BD7EDF}"/>
              </a:ext>
            </a:extLst>
          </p:cNvPr>
          <p:cNvSpPr/>
          <p:nvPr/>
        </p:nvSpPr>
        <p:spPr>
          <a:xfrm>
            <a:off x="5971057" y="1358858"/>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20" name="Oval 119">
            <a:extLst>
              <a:ext uri="{FF2B5EF4-FFF2-40B4-BE49-F238E27FC236}">
                <a16:creationId xmlns:a16="http://schemas.microsoft.com/office/drawing/2014/main" xmlns="" id="{FB198600-EDEA-1D45-B858-22707A9B4016}"/>
              </a:ext>
            </a:extLst>
          </p:cNvPr>
          <p:cNvSpPr/>
          <p:nvPr/>
        </p:nvSpPr>
        <p:spPr>
          <a:xfrm>
            <a:off x="6522921" y="1358858"/>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21" name="Oval 120">
            <a:extLst>
              <a:ext uri="{FF2B5EF4-FFF2-40B4-BE49-F238E27FC236}">
                <a16:creationId xmlns:a16="http://schemas.microsoft.com/office/drawing/2014/main" xmlns="" id="{6B4B2B18-CC1C-4B4E-AE6C-A827829C4242}"/>
              </a:ext>
            </a:extLst>
          </p:cNvPr>
          <p:cNvSpPr/>
          <p:nvPr/>
        </p:nvSpPr>
        <p:spPr>
          <a:xfrm>
            <a:off x="6532640" y="1855408"/>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122" name="Straight Connector 121">
            <a:extLst>
              <a:ext uri="{FF2B5EF4-FFF2-40B4-BE49-F238E27FC236}">
                <a16:creationId xmlns:a16="http://schemas.microsoft.com/office/drawing/2014/main" xmlns="" id="{B26F8B85-1026-2049-9D0B-5686B245C172}"/>
              </a:ext>
            </a:extLst>
          </p:cNvPr>
          <p:cNvCxnSpPr>
            <a:stCxn id="119" idx="6"/>
            <a:endCxn id="120" idx="2"/>
          </p:cNvCxnSpPr>
          <p:nvPr/>
        </p:nvCxnSpPr>
        <p:spPr>
          <a:xfrm>
            <a:off x="6150939" y="1448799"/>
            <a:ext cx="371982"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xmlns="" id="{490E1317-5F07-C04D-9882-D3D6EEEFB382}"/>
              </a:ext>
            </a:extLst>
          </p:cNvPr>
          <p:cNvCxnSpPr>
            <a:stCxn id="119" idx="5"/>
            <a:endCxn id="121" idx="1"/>
          </p:cNvCxnSpPr>
          <p:nvPr/>
        </p:nvCxnSpPr>
        <p:spPr>
          <a:xfrm>
            <a:off x="6124596" y="1512397"/>
            <a:ext cx="434387" cy="369354"/>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xmlns="" id="{A5B7D7AE-ADE0-1840-B3D4-275164D68DB4}"/>
              </a:ext>
            </a:extLst>
          </p:cNvPr>
          <p:cNvCxnSpPr>
            <a:cxnSpLocks/>
            <a:stCxn id="120" idx="4"/>
            <a:endCxn id="121" idx="0"/>
          </p:cNvCxnSpPr>
          <p:nvPr/>
        </p:nvCxnSpPr>
        <p:spPr>
          <a:xfrm>
            <a:off x="6612862" y="1538740"/>
            <a:ext cx="9719" cy="316668"/>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xmlns="" id="{02B9ACB1-1D44-EE4E-8CF6-88F48D4D2360}"/>
              </a:ext>
            </a:extLst>
          </p:cNvPr>
          <p:cNvSpPr/>
          <p:nvPr/>
        </p:nvSpPr>
        <p:spPr>
          <a:xfrm>
            <a:off x="4028246" y="1760787"/>
            <a:ext cx="825980" cy="82598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25" name="Rectangle 124">
            <a:extLst>
              <a:ext uri="{FF2B5EF4-FFF2-40B4-BE49-F238E27FC236}">
                <a16:creationId xmlns:a16="http://schemas.microsoft.com/office/drawing/2014/main" xmlns="" id="{02DFF5BC-6E8C-F045-83CC-DAA943792D44}"/>
              </a:ext>
            </a:extLst>
          </p:cNvPr>
          <p:cNvSpPr/>
          <p:nvPr/>
        </p:nvSpPr>
        <p:spPr>
          <a:xfrm>
            <a:off x="3992192" y="2916635"/>
            <a:ext cx="825980" cy="82598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26" name="Rectangle 125">
            <a:extLst>
              <a:ext uri="{FF2B5EF4-FFF2-40B4-BE49-F238E27FC236}">
                <a16:creationId xmlns:a16="http://schemas.microsoft.com/office/drawing/2014/main" xmlns="" id="{846A986D-27C8-9D4C-B47B-8BC09522A184}"/>
              </a:ext>
            </a:extLst>
          </p:cNvPr>
          <p:cNvSpPr/>
          <p:nvPr/>
        </p:nvSpPr>
        <p:spPr>
          <a:xfrm>
            <a:off x="3973409" y="3916923"/>
            <a:ext cx="825980" cy="82598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27" name="Rectangle 126">
            <a:extLst>
              <a:ext uri="{FF2B5EF4-FFF2-40B4-BE49-F238E27FC236}">
                <a16:creationId xmlns:a16="http://schemas.microsoft.com/office/drawing/2014/main" xmlns="" id="{2672C182-4A2A-584E-991D-CA5395484972}"/>
              </a:ext>
            </a:extLst>
          </p:cNvPr>
          <p:cNvSpPr/>
          <p:nvPr/>
        </p:nvSpPr>
        <p:spPr>
          <a:xfrm>
            <a:off x="5952983" y="1278351"/>
            <a:ext cx="825980" cy="82598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28" name="Rectangle 127">
            <a:extLst>
              <a:ext uri="{FF2B5EF4-FFF2-40B4-BE49-F238E27FC236}">
                <a16:creationId xmlns:a16="http://schemas.microsoft.com/office/drawing/2014/main" xmlns="" id="{4C3403BF-C461-B545-AC82-EACB6CEBDE2E}"/>
              </a:ext>
            </a:extLst>
          </p:cNvPr>
          <p:cNvSpPr/>
          <p:nvPr/>
        </p:nvSpPr>
        <p:spPr>
          <a:xfrm>
            <a:off x="5923940" y="125930"/>
            <a:ext cx="825980" cy="82598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mc:AlternateContent xmlns:mc="http://schemas.openxmlformats.org/markup-compatibility/2006">
        <mc:Choice xmlns:a14="http://schemas.microsoft.com/office/drawing/2010/main" xmlns="" Requires="a14">
          <p:sp>
            <p:nvSpPr>
              <p:cNvPr id="129" name="Text Placeholder 3">
                <a:extLst>
                  <a:ext uri="{FF2B5EF4-FFF2-40B4-BE49-F238E27FC236}">
                    <a16:creationId xmlns:a16="http://schemas.microsoft.com/office/drawing/2014/main" id="{65F9FDF6-FD64-1546-A268-AF9FAD4387E7}"/>
                  </a:ext>
                </a:extLst>
              </p:cNvPr>
              <p:cNvSpPr txBox="1">
                <a:spLocks/>
              </p:cNvSpPr>
              <p:nvPr/>
            </p:nvSpPr>
            <p:spPr>
              <a:xfrm>
                <a:off x="6124596" y="3590319"/>
                <a:ext cx="2688086" cy="482406"/>
              </a:xfrm>
              <a:prstGeom prst="rect">
                <a:avLst/>
              </a:prstGeom>
            </p:spPr>
            <p:txBody>
              <a:bodyPr lIns="0" tIns="0" rIns="0" bIns="0">
                <a:normAutofit/>
              </a:bodyPr>
              <a:lstStyle>
                <a:lvl1pPr marL="0" indent="0" algn="l" defTabSz="914400" rtl="0" eaLnBrk="1" latinLnBrk="0" hangingPunct="1">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30400" indent="0" algn="l" defTabSz="914400" rtl="0" eaLnBrk="1" latinLnBrk="0" hangingPunct="1">
                  <a:spcBef>
                    <a:spcPts val="0"/>
                  </a:spcBef>
                  <a:spcAft>
                    <a:spcPts val="600"/>
                  </a:spcAft>
                  <a:buFont typeface="Arial" panose="020B0604020202020204" pitchFamily="34" charset="0"/>
                  <a:buNone/>
                  <a:defRPr sz="1400" kern="1200">
                    <a:solidFill>
                      <a:schemeClr val="tx2"/>
                    </a:solidFill>
                    <a:latin typeface="+mn-lt"/>
                    <a:ea typeface="+mn-ea"/>
                    <a:cs typeface="+mn-cs"/>
                  </a:defRPr>
                </a:lvl2pPr>
                <a:lvl3pPr marL="462600" indent="0" algn="l" defTabSz="914400" rtl="0" eaLnBrk="1" latinLnBrk="0" hangingPunct="1">
                  <a:spcBef>
                    <a:spcPts val="0"/>
                  </a:spcBef>
                  <a:spcAft>
                    <a:spcPts val="600"/>
                  </a:spcAft>
                  <a:buFont typeface="Arial" panose="020B0604020202020204" pitchFamily="34" charset="0"/>
                  <a:buNone/>
                  <a:defRPr sz="1200" kern="1200">
                    <a:solidFill>
                      <a:schemeClr val="tx2"/>
                    </a:solidFill>
                    <a:latin typeface="+mn-lt"/>
                    <a:ea typeface="+mn-ea"/>
                    <a:cs typeface="+mn-cs"/>
                  </a:defRPr>
                </a:lvl3pPr>
                <a:lvl4pPr marL="693000" indent="0" algn="l" defTabSz="914400" rtl="0" eaLnBrk="1" latinLnBrk="0" hangingPunct="1">
                  <a:spcBef>
                    <a:spcPts val="0"/>
                  </a:spcBef>
                  <a:spcAft>
                    <a:spcPts val="600"/>
                  </a:spcAft>
                  <a:buFont typeface="Arial" panose="020B0604020202020204" pitchFamily="34" charset="0"/>
                  <a:buNone/>
                  <a:defRPr sz="1000" kern="1200">
                    <a:solidFill>
                      <a:schemeClr val="tx2"/>
                    </a:solidFill>
                    <a:latin typeface="+mn-lt"/>
                    <a:ea typeface="+mn-ea"/>
                    <a:cs typeface="+mn-cs"/>
                  </a:defRPr>
                </a:lvl4pPr>
                <a:lvl5pPr marL="923400" indent="0" algn="l" defTabSz="914400" rtl="0" eaLnBrk="1" latinLnBrk="0" hangingPunct="1">
                  <a:spcBef>
                    <a:spcPts val="0"/>
                  </a:spcBef>
                  <a:spcAft>
                    <a:spcPts val="600"/>
                  </a:spcAft>
                  <a:buFont typeface="Arial" panose="020B0604020202020204" pitchFamily="34" charset="0"/>
                  <a:buNone/>
                  <a:defRPr sz="800" kern="1200">
                    <a:solidFill>
                      <a:schemeClr val="tx2"/>
                    </a:solidFill>
                    <a:latin typeface="+mn-lt"/>
                    <a:ea typeface="+mn-ea"/>
                    <a:cs typeface="+mn-cs"/>
                  </a:defRPr>
                </a:lvl5pPr>
                <a:lvl6pPr marL="1382400" indent="-228600" algn="l" defTabSz="914400" rtl="0" eaLnBrk="1" latinLnBrk="0" hangingPunct="1">
                  <a:spcBef>
                    <a:spcPts val="0"/>
                  </a:spcBef>
                  <a:spcAft>
                    <a:spcPts val="600"/>
                  </a:spcAft>
                  <a:buFont typeface="Nokia Pure Text" panose="020B0503020202020204" pitchFamily="34" charset="0"/>
                  <a:buChar char="‒"/>
                  <a:defRPr sz="800" kern="1200" baseline="0">
                    <a:solidFill>
                      <a:schemeClr val="tx2"/>
                    </a:solidFill>
                    <a:latin typeface="+mn-lt"/>
                    <a:ea typeface="+mn-ea"/>
                    <a:cs typeface="+mn-cs"/>
                  </a:defRPr>
                </a:lvl6pPr>
                <a:lvl7pPr marL="1612800" indent="-228600" algn="l" defTabSz="914400" rtl="0" eaLnBrk="1" latinLnBrk="0" hangingPunct="1">
                  <a:spcBef>
                    <a:spcPts val="0"/>
                  </a:spcBef>
                  <a:spcAft>
                    <a:spcPts val="600"/>
                  </a:spcAft>
                  <a:buFont typeface="Arial" panose="020B0604020202020204" pitchFamily="34" charset="0"/>
                  <a:buChar char="•"/>
                  <a:defRPr sz="700" kern="1200">
                    <a:solidFill>
                      <a:schemeClr val="tx2"/>
                    </a:solidFill>
                    <a:latin typeface="+mn-lt"/>
                    <a:ea typeface="+mn-ea"/>
                    <a:cs typeface="+mn-cs"/>
                  </a:defRPr>
                </a:lvl7pPr>
                <a:lvl8pPr marL="1843200" indent="-228600" algn="l" defTabSz="914400" rtl="0" eaLnBrk="1" latinLnBrk="0" hangingPunct="1">
                  <a:spcBef>
                    <a:spcPts val="0"/>
                  </a:spcBef>
                  <a:spcAft>
                    <a:spcPts val="600"/>
                  </a:spcAft>
                  <a:buFont typeface="Arial" panose="020B0604020202020204" pitchFamily="34" charset="0"/>
                  <a:buChar char="•"/>
                  <a:defRPr sz="600" kern="1200">
                    <a:solidFill>
                      <a:schemeClr val="tx2"/>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R="0" lvl="0" algn="l" defTabSz="914400" rtl="0" eaLnBrk="1" fontAlgn="auto" latinLnBrk="0" hangingPunct="1">
                  <a:lnSpc>
                    <a:spcPct val="100000"/>
                  </a:lnSpc>
                  <a:spcBef>
                    <a:spcPts val="0"/>
                  </a:spcBef>
                  <a:spcAft>
                    <a:spcPts val="600"/>
                  </a:spcAft>
                  <a:buClrTx/>
                  <a:buSzTx/>
                  <a:tabLst/>
                  <a:defRPr/>
                </a:pPr>
                <a14:m>
                  <m:oMath xmlns:m="http://schemas.openxmlformats.org/officeDocument/2006/math">
                    <m:r>
                      <a:rPr kumimoji="0" lang="en-US" sz="1600" b="0" i="1" u="none" strike="noStrike" kern="1200" cap="none" spc="0" normalizeH="0" baseline="0" noProof="0" smtClean="0">
                        <a:ln>
                          <a:noFill/>
                        </a:ln>
                        <a:solidFill>
                          <a:srgbClr val="001135"/>
                        </a:solidFill>
                        <a:effectLst/>
                        <a:uLnTx/>
                        <a:uFillTx/>
                        <a:latin typeface="Cambria Math" panose="02040503050406030204" pitchFamily="18" charset="0"/>
                        <a:ea typeface="+mn-ea"/>
                        <a:cs typeface="+mn-cs"/>
                      </a:rPr>
                      <m:t>3.</m:t>
                    </m:r>
                    <m:f>
                      <m:fPr>
                        <m:ctrlPr>
                          <a:rPr kumimoji="0" lang="en-US" sz="1600" b="0" i="1" u="none" strike="noStrike" kern="1200" cap="none" spc="0" normalizeH="0" baseline="0" noProof="0" smtClean="0">
                            <a:ln>
                              <a:noFill/>
                            </a:ln>
                            <a:solidFill>
                              <a:srgbClr val="001135"/>
                            </a:solidFill>
                            <a:effectLst/>
                            <a:uLnTx/>
                            <a:uFillTx/>
                            <a:latin typeface="Cambria Math" panose="02040503050406030204" pitchFamily="18" charset="0"/>
                            <a:ea typeface="+mn-ea"/>
                            <a:cs typeface="+mn-cs"/>
                          </a:rPr>
                        </m:ctrlPr>
                      </m:fPr>
                      <m:num>
                        <m:r>
                          <a:rPr kumimoji="0" lang="en-US" sz="1600" b="0" i="1" u="none" strike="noStrike" kern="1200" cap="none" spc="0" normalizeH="0" baseline="0" noProof="0" smtClean="0">
                            <a:ln>
                              <a:noFill/>
                            </a:ln>
                            <a:solidFill>
                              <a:srgbClr val="001135"/>
                            </a:solidFill>
                            <a:effectLst/>
                            <a:uLnTx/>
                            <a:uFillTx/>
                            <a:latin typeface="Cambria Math" panose="02040503050406030204" pitchFamily="18" charset="0"/>
                            <a:ea typeface="+mn-ea"/>
                            <a:cs typeface="+mn-cs"/>
                          </a:rPr>
                          <m:t>2</m:t>
                        </m:r>
                      </m:num>
                      <m:den>
                        <m:r>
                          <a:rPr kumimoji="0" lang="en-US" sz="1600" b="0" i="1" u="none" strike="noStrike" kern="1200" cap="none" spc="0" normalizeH="0" baseline="0" noProof="0" smtClean="0">
                            <a:ln>
                              <a:noFill/>
                            </a:ln>
                            <a:solidFill>
                              <a:srgbClr val="001135"/>
                            </a:solidFill>
                            <a:effectLst/>
                            <a:uLnTx/>
                            <a:uFillTx/>
                            <a:latin typeface="Cambria Math" panose="02040503050406030204" pitchFamily="18" charset="0"/>
                            <a:ea typeface="+mn-ea"/>
                            <a:cs typeface="+mn-cs"/>
                          </a:rPr>
                          <m:t>5</m:t>
                        </m:r>
                      </m:den>
                    </m:f>
                    <m:r>
                      <a:rPr kumimoji="0" lang="en-US" sz="1600" b="0" i="1" u="none" strike="noStrike" kern="1200" cap="none" spc="0" normalizeH="0" baseline="0" noProof="0" smtClean="0">
                        <a:ln>
                          <a:noFill/>
                        </a:ln>
                        <a:solidFill>
                          <a:srgbClr val="001135"/>
                        </a:solidFill>
                        <a:effectLst/>
                        <a:uLnTx/>
                        <a:uFillTx/>
                        <a:latin typeface="Cambria Math" panose="02040503050406030204" pitchFamily="18" charset="0"/>
                        <a:ea typeface="+mn-ea"/>
                        <a:cs typeface="+mn-cs"/>
                      </a:rPr>
                      <m:t>+2.</m:t>
                    </m:r>
                    <m:f>
                      <m:fPr>
                        <m:ctrlPr>
                          <a:rPr kumimoji="0" lang="en-US" sz="1600" b="0" i="1" u="none" strike="noStrike" kern="1200" cap="none" spc="0" normalizeH="0" baseline="0" noProof="0" smtClean="0">
                            <a:ln>
                              <a:noFill/>
                            </a:ln>
                            <a:solidFill>
                              <a:srgbClr val="001135"/>
                            </a:solidFill>
                            <a:effectLst/>
                            <a:uLnTx/>
                            <a:uFillTx/>
                            <a:latin typeface="Cambria Math" panose="02040503050406030204" pitchFamily="18" charset="0"/>
                            <a:ea typeface="+mn-ea"/>
                            <a:cs typeface="+mn-cs"/>
                          </a:rPr>
                        </m:ctrlPr>
                      </m:fPr>
                      <m:num>
                        <m:r>
                          <a:rPr kumimoji="0" lang="en-US" sz="1600" b="0" i="1" u="none" strike="noStrike" kern="1200" cap="none" spc="0" normalizeH="0" baseline="0" noProof="0" smtClean="0">
                            <a:ln>
                              <a:noFill/>
                            </a:ln>
                            <a:solidFill>
                              <a:srgbClr val="001135"/>
                            </a:solidFill>
                            <a:effectLst/>
                            <a:uLnTx/>
                            <a:uFillTx/>
                            <a:latin typeface="Cambria Math" panose="02040503050406030204" pitchFamily="18" charset="0"/>
                            <a:ea typeface="+mn-ea"/>
                            <a:cs typeface="+mn-cs"/>
                          </a:rPr>
                          <m:t>3</m:t>
                        </m:r>
                      </m:num>
                      <m:den>
                        <m:r>
                          <a:rPr kumimoji="0" lang="en-US" sz="1600" b="0" i="1" u="none" strike="noStrike" kern="1200" cap="none" spc="0" normalizeH="0" baseline="0" noProof="0" smtClean="0">
                            <a:ln>
                              <a:noFill/>
                            </a:ln>
                            <a:solidFill>
                              <a:srgbClr val="001135"/>
                            </a:solidFill>
                            <a:effectLst/>
                            <a:uLnTx/>
                            <a:uFillTx/>
                            <a:latin typeface="Cambria Math" panose="02040503050406030204" pitchFamily="18" charset="0"/>
                            <a:ea typeface="+mn-ea"/>
                            <a:cs typeface="+mn-cs"/>
                          </a:rPr>
                          <m:t>5</m:t>
                        </m:r>
                      </m:den>
                    </m:f>
                    <m:r>
                      <a:rPr kumimoji="0" lang="en-US" sz="1600" b="0" i="1" u="none" strike="noStrike" kern="1200" cap="none" spc="0" normalizeH="0" baseline="0" noProof="0" smtClean="0">
                        <a:ln>
                          <a:noFill/>
                        </a:ln>
                        <a:solidFill>
                          <a:srgbClr val="001135"/>
                        </a:solidFill>
                        <a:effectLst/>
                        <a:uLnTx/>
                        <a:uFillTx/>
                        <a:latin typeface="Cambria Math" panose="02040503050406030204" pitchFamily="18" charset="0"/>
                        <a:ea typeface="+mn-ea"/>
                        <a:cs typeface="+mn-cs"/>
                      </a:rPr>
                      <m:t>=</m:t>
                    </m:r>
                    <m:f>
                      <m:fPr>
                        <m:ctrlPr>
                          <a:rPr kumimoji="0" lang="en-US" sz="1600" b="0" i="1" u="none" strike="noStrike" kern="1200" cap="none" spc="0" normalizeH="0" baseline="0" noProof="0" smtClean="0">
                            <a:ln>
                              <a:noFill/>
                            </a:ln>
                            <a:solidFill>
                              <a:srgbClr val="001135"/>
                            </a:solidFill>
                            <a:effectLst/>
                            <a:uLnTx/>
                            <a:uFillTx/>
                            <a:latin typeface="Cambria Math" panose="02040503050406030204" pitchFamily="18" charset="0"/>
                            <a:ea typeface="+mn-ea"/>
                            <a:cs typeface="+mn-cs"/>
                          </a:rPr>
                        </m:ctrlPr>
                      </m:fPr>
                      <m:num>
                        <m:r>
                          <a:rPr kumimoji="0" lang="en-US" sz="1600" b="0" i="1" u="none" strike="noStrike" kern="1200" cap="none" spc="0" normalizeH="0" baseline="0" noProof="0" smtClean="0">
                            <a:ln>
                              <a:noFill/>
                            </a:ln>
                            <a:solidFill>
                              <a:srgbClr val="001135"/>
                            </a:solidFill>
                            <a:effectLst/>
                            <a:uLnTx/>
                            <a:uFillTx/>
                            <a:latin typeface="Cambria Math" panose="02040503050406030204" pitchFamily="18" charset="0"/>
                            <a:ea typeface="+mn-ea"/>
                            <a:cs typeface="+mn-cs"/>
                          </a:rPr>
                          <m:t>12</m:t>
                        </m:r>
                      </m:num>
                      <m:den>
                        <m:r>
                          <a:rPr kumimoji="0" lang="en-US" sz="1600" b="0" i="1" u="none" strike="noStrike" kern="1200" cap="none" spc="0" normalizeH="0" baseline="0" noProof="0" smtClean="0">
                            <a:ln>
                              <a:noFill/>
                            </a:ln>
                            <a:solidFill>
                              <a:srgbClr val="001135"/>
                            </a:solidFill>
                            <a:effectLst/>
                            <a:uLnTx/>
                            <a:uFillTx/>
                            <a:latin typeface="Cambria Math" panose="02040503050406030204" pitchFamily="18" charset="0"/>
                            <a:ea typeface="+mn-ea"/>
                            <a:cs typeface="+mn-cs"/>
                          </a:rPr>
                          <m:t>5</m:t>
                        </m:r>
                      </m:den>
                    </m:f>
                  </m:oMath>
                </a14:m>
                <a:r>
                  <a:rPr kumimoji="0" lang="en-US" sz="1600" b="0" i="0" u="none" strike="noStrike" kern="1200" cap="none" spc="0" normalizeH="0" baseline="0" noProof="0" dirty="0">
                    <a:ln>
                      <a:noFill/>
                    </a:ln>
                    <a:solidFill>
                      <a:srgbClr val="001135"/>
                    </a:solidFill>
                    <a:effectLst/>
                    <a:uLnTx/>
                    <a:uFillTx/>
                    <a:latin typeface="Nokia Pure Text Light"/>
                    <a:ea typeface="+mn-ea"/>
                    <a:cs typeface="+mn-cs"/>
                  </a:rPr>
                  <a:t> questions</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p:txBody>
          </p:sp>
        </mc:Choice>
        <mc:Fallback>
          <p:sp>
            <p:nvSpPr>
              <p:cNvPr id="129" name="Text Placeholder 3">
                <a:extLst>
                  <a:ext uri="{FF2B5EF4-FFF2-40B4-BE49-F238E27FC236}">
                    <a16:creationId xmlns:a16="http://schemas.microsoft.com/office/drawing/2014/main" xmlns="" xmlns:a14="http://schemas.microsoft.com/office/drawing/2010/main" id="{65F9FDF6-FD64-1546-A268-AF9FAD4387E7}"/>
                  </a:ext>
                </a:extLst>
              </p:cNvPr>
              <p:cNvSpPr txBox="1">
                <a:spLocks noRot="1" noChangeAspect="1" noMove="1" noResize="1" noEditPoints="1" noAdjustHandles="1" noChangeArrowheads="1" noChangeShapeType="1" noTextEdit="1"/>
              </p:cNvSpPr>
              <p:nvPr/>
            </p:nvSpPr>
            <p:spPr>
              <a:xfrm>
                <a:off x="6124596" y="3590319"/>
                <a:ext cx="2688086" cy="482406"/>
              </a:xfrm>
              <a:prstGeom prst="rect">
                <a:avLst/>
              </a:prstGeom>
              <a:blipFill>
                <a:blip r:embed="rId2"/>
                <a:stretch>
                  <a:fillRect l="-2347" t="-2564"/>
                </a:stretch>
              </a:blipFill>
            </p:spPr>
            <p:txBody>
              <a:bodyPr/>
              <a:lstStyle/>
              <a:p>
                <a:r>
                  <a:rPr lang="x-none">
                    <a:noFill/>
                  </a:rPr>
                  <a:t> </a:t>
                </a:r>
              </a:p>
            </p:txBody>
          </p:sp>
        </mc:Fallback>
      </mc:AlternateContent>
    </p:spTree>
    <p:extLst>
      <p:ext uri="{BB962C8B-B14F-4D97-AF65-F5344CB8AC3E}">
        <p14:creationId xmlns:p14="http://schemas.microsoft.com/office/powerpoint/2010/main" xmlns="" val="7377862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83073941-BF27-4458-B869-27824D7DA072}"/>
              </a:ext>
            </a:extLst>
          </p:cNvPr>
          <p:cNvSpPr>
            <a:spLocks noGrp="1"/>
          </p:cNvSpPr>
          <p:nvPr>
            <p:ph type="body" sz="quarter" idx="11"/>
          </p:nvPr>
        </p:nvSpPr>
        <p:spPr>
          <a:prstGeom prst="rect">
            <a:avLst/>
          </a:prstGeom>
        </p:spPr>
        <p:txBody>
          <a:bodyPr/>
          <a:lstStyle/>
          <a:p>
            <a:r>
              <a:rPr lang="en-GB" dirty="0"/>
              <a:t>How to choose pairs, an example</a:t>
            </a:r>
            <a:endParaRPr lang="en-US" dirty="0"/>
          </a:p>
        </p:txBody>
      </p:sp>
      <p:sp>
        <p:nvSpPr>
          <p:cNvPr id="3" name="Text Placeholder 2">
            <a:extLst>
              <a:ext uri="{FF2B5EF4-FFF2-40B4-BE49-F238E27FC236}">
                <a16:creationId xmlns:a16="http://schemas.microsoft.com/office/drawing/2014/main" xmlns="" id="{201DE4D2-1F1D-41E8-8FF1-FF68DB8D658F}"/>
              </a:ext>
            </a:extLst>
          </p:cNvPr>
          <p:cNvSpPr>
            <a:spLocks noGrp="1"/>
          </p:cNvSpPr>
          <p:nvPr>
            <p:ph type="body" sz="quarter" idx="12"/>
          </p:nvPr>
        </p:nvSpPr>
        <p:spPr>
          <a:xfrm>
            <a:off x="417600" y="280800"/>
            <a:ext cx="8308800" cy="309600"/>
          </a:xfrm>
          <a:prstGeom prst="rect">
            <a:avLst/>
          </a:prstGeom>
        </p:spPr>
        <p:txBody>
          <a:bodyPr/>
          <a:lstStyle/>
          <a:p>
            <a:r>
              <a:rPr lang="en-GB" dirty="0"/>
              <a:t>Graph formalism</a:t>
            </a:r>
            <a:endParaRPr lang="en-US" dirty="0"/>
          </a:p>
        </p:txBody>
      </p:sp>
      <p:sp>
        <p:nvSpPr>
          <p:cNvPr id="4" name="Oval 3">
            <a:extLst>
              <a:ext uri="{FF2B5EF4-FFF2-40B4-BE49-F238E27FC236}">
                <a16:creationId xmlns:a16="http://schemas.microsoft.com/office/drawing/2014/main" xmlns="" id="{B3CEE4C5-71D5-EA4D-9E5F-CF68BB3DFAAC}"/>
              </a:ext>
            </a:extLst>
          </p:cNvPr>
          <p:cNvSpPr/>
          <p:nvPr/>
        </p:nvSpPr>
        <p:spPr>
          <a:xfrm>
            <a:off x="1543712" y="231691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6" name="Oval 5">
            <a:extLst>
              <a:ext uri="{FF2B5EF4-FFF2-40B4-BE49-F238E27FC236}">
                <a16:creationId xmlns:a16="http://schemas.microsoft.com/office/drawing/2014/main" xmlns="" id="{1C3DC179-B7C7-2A42-8626-6E5D5B2780F5}"/>
              </a:ext>
            </a:extLst>
          </p:cNvPr>
          <p:cNvSpPr/>
          <p:nvPr/>
        </p:nvSpPr>
        <p:spPr>
          <a:xfrm>
            <a:off x="1543712" y="281346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9" name="Oval 8">
            <a:extLst>
              <a:ext uri="{FF2B5EF4-FFF2-40B4-BE49-F238E27FC236}">
                <a16:creationId xmlns:a16="http://schemas.microsoft.com/office/drawing/2014/main" xmlns="" id="{5E4CEA8D-63F8-8945-A17D-D77CC705A87C}"/>
              </a:ext>
            </a:extLst>
          </p:cNvPr>
          <p:cNvSpPr/>
          <p:nvPr/>
        </p:nvSpPr>
        <p:spPr>
          <a:xfrm>
            <a:off x="2095576" y="231691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0" name="Oval 9">
            <a:extLst>
              <a:ext uri="{FF2B5EF4-FFF2-40B4-BE49-F238E27FC236}">
                <a16:creationId xmlns:a16="http://schemas.microsoft.com/office/drawing/2014/main" xmlns="" id="{B42310C1-C767-1A48-9977-00B9365E15A9}"/>
              </a:ext>
            </a:extLst>
          </p:cNvPr>
          <p:cNvSpPr/>
          <p:nvPr/>
        </p:nvSpPr>
        <p:spPr>
          <a:xfrm>
            <a:off x="2105295" y="281346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11" name="Straight Connector 10">
            <a:extLst>
              <a:ext uri="{FF2B5EF4-FFF2-40B4-BE49-F238E27FC236}">
                <a16:creationId xmlns:a16="http://schemas.microsoft.com/office/drawing/2014/main" xmlns="" id="{80321B75-5A60-AE42-894F-A9CE4C0422CF}"/>
              </a:ext>
            </a:extLst>
          </p:cNvPr>
          <p:cNvCxnSpPr>
            <a:stCxn id="4" idx="6"/>
            <a:endCxn id="9" idx="2"/>
          </p:cNvCxnSpPr>
          <p:nvPr/>
        </p:nvCxnSpPr>
        <p:spPr>
          <a:xfrm>
            <a:off x="1723594" y="2406858"/>
            <a:ext cx="371982"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xmlns="" id="{D30CFCF1-0D2C-C84F-81AF-B1266992A545}"/>
              </a:ext>
            </a:extLst>
          </p:cNvPr>
          <p:cNvCxnSpPr>
            <a:stCxn id="6" idx="6"/>
            <a:endCxn id="10" idx="2"/>
          </p:cNvCxnSpPr>
          <p:nvPr/>
        </p:nvCxnSpPr>
        <p:spPr>
          <a:xfrm>
            <a:off x="1723594" y="2903408"/>
            <a:ext cx="381701"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xmlns="" id="{BCF967B9-F345-F040-A683-66026004D447}"/>
              </a:ext>
            </a:extLst>
          </p:cNvPr>
          <p:cNvCxnSpPr>
            <a:stCxn id="4" idx="4"/>
            <a:endCxn id="6" idx="0"/>
          </p:cNvCxnSpPr>
          <p:nvPr/>
        </p:nvCxnSpPr>
        <p:spPr>
          <a:xfrm>
            <a:off x="1633653" y="2496799"/>
            <a:ext cx="0" cy="316668"/>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34" name="Up Arrow 33">
            <a:extLst>
              <a:ext uri="{FF2B5EF4-FFF2-40B4-BE49-F238E27FC236}">
                <a16:creationId xmlns:a16="http://schemas.microsoft.com/office/drawing/2014/main" xmlns="" id="{267EAF80-FE20-6B4A-B26E-A9C2B8A8C81E}"/>
              </a:ext>
            </a:extLst>
          </p:cNvPr>
          <p:cNvSpPr/>
          <p:nvPr/>
        </p:nvSpPr>
        <p:spPr>
          <a:xfrm rot="2661907">
            <a:off x="2645764" y="1371600"/>
            <a:ext cx="502170" cy="816964"/>
          </a:xfrm>
          <a:prstGeom prst="up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52" name="Up Arrow 51">
            <a:extLst>
              <a:ext uri="{FF2B5EF4-FFF2-40B4-BE49-F238E27FC236}">
                <a16:creationId xmlns:a16="http://schemas.microsoft.com/office/drawing/2014/main" xmlns="" id="{2E604F8A-3841-D648-BD74-793E017578C7}"/>
              </a:ext>
            </a:extLst>
          </p:cNvPr>
          <p:cNvSpPr/>
          <p:nvPr/>
        </p:nvSpPr>
        <p:spPr>
          <a:xfrm rot="18938093" flipV="1">
            <a:off x="2645764" y="3052456"/>
            <a:ext cx="502170" cy="816964"/>
          </a:xfrm>
          <a:prstGeom prst="upArrow">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53" name="Oval 52">
            <a:extLst>
              <a:ext uri="{FF2B5EF4-FFF2-40B4-BE49-F238E27FC236}">
                <a16:creationId xmlns:a16="http://schemas.microsoft.com/office/drawing/2014/main" xmlns="" id="{CD174D88-E04E-C844-94E7-F9BE77A55037}"/>
              </a:ext>
            </a:extLst>
          </p:cNvPr>
          <p:cNvSpPr/>
          <p:nvPr/>
        </p:nvSpPr>
        <p:spPr>
          <a:xfrm>
            <a:off x="3365292" y="105918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54" name="Oval 53">
            <a:extLst>
              <a:ext uri="{FF2B5EF4-FFF2-40B4-BE49-F238E27FC236}">
                <a16:creationId xmlns:a16="http://schemas.microsoft.com/office/drawing/2014/main" xmlns="" id="{B2BA101F-B0ED-164E-9BA3-A4C53614D298}"/>
              </a:ext>
            </a:extLst>
          </p:cNvPr>
          <p:cNvSpPr/>
          <p:nvPr/>
        </p:nvSpPr>
        <p:spPr>
          <a:xfrm>
            <a:off x="3365292" y="155573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55" name="Oval 54">
            <a:extLst>
              <a:ext uri="{FF2B5EF4-FFF2-40B4-BE49-F238E27FC236}">
                <a16:creationId xmlns:a16="http://schemas.microsoft.com/office/drawing/2014/main" xmlns="" id="{711B5AA2-FB87-8744-B2D1-643FD304B083}"/>
              </a:ext>
            </a:extLst>
          </p:cNvPr>
          <p:cNvSpPr/>
          <p:nvPr/>
        </p:nvSpPr>
        <p:spPr>
          <a:xfrm>
            <a:off x="3917156" y="105918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56" name="Oval 55">
            <a:extLst>
              <a:ext uri="{FF2B5EF4-FFF2-40B4-BE49-F238E27FC236}">
                <a16:creationId xmlns:a16="http://schemas.microsoft.com/office/drawing/2014/main" xmlns="" id="{E4F9E5F4-D8D6-0546-9961-6345C3986659}"/>
              </a:ext>
            </a:extLst>
          </p:cNvPr>
          <p:cNvSpPr/>
          <p:nvPr/>
        </p:nvSpPr>
        <p:spPr>
          <a:xfrm>
            <a:off x="3926875" y="155573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57" name="Straight Connector 56">
            <a:extLst>
              <a:ext uri="{FF2B5EF4-FFF2-40B4-BE49-F238E27FC236}">
                <a16:creationId xmlns:a16="http://schemas.microsoft.com/office/drawing/2014/main" xmlns="" id="{BD3F28C9-0AB5-C14F-A14E-6D11DC47D0B3}"/>
              </a:ext>
            </a:extLst>
          </p:cNvPr>
          <p:cNvCxnSpPr>
            <a:stCxn id="53" idx="6"/>
            <a:endCxn id="55" idx="2"/>
          </p:cNvCxnSpPr>
          <p:nvPr/>
        </p:nvCxnSpPr>
        <p:spPr>
          <a:xfrm>
            <a:off x="3545174" y="1149128"/>
            <a:ext cx="371982"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xmlns="" id="{946EADD0-8648-734D-A76D-2DA9F8FDBF30}"/>
              </a:ext>
            </a:extLst>
          </p:cNvPr>
          <p:cNvCxnSpPr>
            <a:stCxn id="54" idx="6"/>
            <a:endCxn id="56" idx="2"/>
          </p:cNvCxnSpPr>
          <p:nvPr/>
        </p:nvCxnSpPr>
        <p:spPr>
          <a:xfrm>
            <a:off x="3545174" y="1645678"/>
            <a:ext cx="381701"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xmlns="" id="{67B13346-6A6F-9740-842C-3A96AF6ADCD4}"/>
              </a:ext>
            </a:extLst>
          </p:cNvPr>
          <p:cNvCxnSpPr>
            <a:stCxn id="53" idx="4"/>
            <a:endCxn id="54" idx="0"/>
          </p:cNvCxnSpPr>
          <p:nvPr/>
        </p:nvCxnSpPr>
        <p:spPr>
          <a:xfrm>
            <a:off x="3455233" y="1239069"/>
            <a:ext cx="0" cy="31666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xmlns="" id="{D9416DFC-D624-3846-AD40-F754A3A8F958}"/>
              </a:ext>
            </a:extLst>
          </p:cNvPr>
          <p:cNvCxnSpPr>
            <a:stCxn id="53" idx="5"/>
            <a:endCxn id="56" idx="1"/>
          </p:cNvCxnSpPr>
          <p:nvPr/>
        </p:nvCxnSpPr>
        <p:spPr>
          <a:xfrm>
            <a:off x="3518831" y="1212726"/>
            <a:ext cx="434387" cy="369354"/>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xmlns="" id="{FF17EFCF-FDF1-DD4F-A7B5-94E255A28E69}"/>
              </a:ext>
            </a:extLst>
          </p:cNvPr>
          <p:cNvSpPr txBox="1"/>
          <p:nvPr/>
        </p:nvSpPr>
        <p:spPr>
          <a:xfrm>
            <a:off x="4414603" y="2068643"/>
            <a:ext cx="0" cy="0"/>
          </a:xfrm>
          <a:prstGeom prst="rect">
            <a:avLst/>
          </a:prstGeom>
          <a:noFill/>
        </p:spPr>
        <p:txBody>
          <a:bodyPr wrap="none" lIns="72000" tIns="72000" rIns="72000" bIns="72000" rtlCol="0">
            <a:noAutofit/>
          </a:bodyPr>
          <a:lstStyle/>
          <a:p>
            <a:pPr algn="l">
              <a:spcAft>
                <a:spcPts val="300"/>
              </a:spcAft>
              <a:buSzPct val="100000"/>
            </a:pPr>
            <a:endParaRPr lang="x-none" sz="1200" dirty="0">
              <a:solidFill>
                <a:schemeClr val="tx2"/>
              </a:solidFill>
            </a:endParaRPr>
          </a:p>
        </p:txBody>
      </p:sp>
      <p:sp>
        <p:nvSpPr>
          <p:cNvPr id="61" name="Oval 60">
            <a:extLst>
              <a:ext uri="{FF2B5EF4-FFF2-40B4-BE49-F238E27FC236}">
                <a16:creationId xmlns:a16="http://schemas.microsoft.com/office/drawing/2014/main" xmlns="" id="{552C02CB-A147-DC42-A385-CC67487876F6}"/>
              </a:ext>
            </a:extLst>
          </p:cNvPr>
          <p:cNvSpPr/>
          <p:nvPr/>
        </p:nvSpPr>
        <p:spPr>
          <a:xfrm>
            <a:off x="3418580" y="3587763"/>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62" name="Oval 61">
            <a:extLst>
              <a:ext uri="{FF2B5EF4-FFF2-40B4-BE49-F238E27FC236}">
                <a16:creationId xmlns:a16="http://schemas.microsoft.com/office/drawing/2014/main" xmlns="" id="{77A9F591-DFA9-8B43-87F4-1AF7FFA9F6ED}"/>
              </a:ext>
            </a:extLst>
          </p:cNvPr>
          <p:cNvSpPr/>
          <p:nvPr/>
        </p:nvSpPr>
        <p:spPr>
          <a:xfrm>
            <a:off x="3418580" y="4084313"/>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63" name="Oval 62">
            <a:extLst>
              <a:ext uri="{FF2B5EF4-FFF2-40B4-BE49-F238E27FC236}">
                <a16:creationId xmlns:a16="http://schemas.microsoft.com/office/drawing/2014/main" xmlns="" id="{14626028-4995-5F43-B62F-035B54373D2A}"/>
              </a:ext>
            </a:extLst>
          </p:cNvPr>
          <p:cNvSpPr/>
          <p:nvPr/>
        </p:nvSpPr>
        <p:spPr>
          <a:xfrm>
            <a:off x="3970444" y="3587763"/>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64" name="Oval 63">
            <a:extLst>
              <a:ext uri="{FF2B5EF4-FFF2-40B4-BE49-F238E27FC236}">
                <a16:creationId xmlns:a16="http://schemas.microsoft.com/office/drawing/2014/main" xmlns="" id="{6CACE0CB-162B-5E46-995E-6F7D382D6ED0}"/>
              </a:ext>
            </a:extLst>
          </p:cNvPr>
          <p:cNvSpPr/>
          <p:nvPr/>
        </p:nvSpPr>
        <p:spPr>
          <a:xfrm>
            <a:off x="3980163" y="4084313"/>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65" name="Straight Connector 64">
            <a:extLst>
              <a:ext uri="{FF2B5EF4-FFF2-40B4-BE49-F238E27FC236}">
                <a16:creationId xmlns:a16="http://schemas.microsoft.com/office/drawing/2014/main" xmlns="" id="{E40088EB-A159-0B4B-93EA-0D3192942AFD}"/>
              </a:ext>
            </a:extLst>
          </p:cNvPr>
          <p:cNvCxnSpPr>
            <a:stCxn id="61" idx="6"/>
            <a:endCxn id="63" idx="2"/>
          </p:cNvCxnSpPr>
          <p:nvPr/>
        </p:nvCxnSpPr>
        <p:spPr>
          <a:xfrm>
            <a:off x="3598462" y="3677704"/>
            <a:ext cx="371982"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xmlns="" id="{CF518708-DE46-9849-90F3-D83C6663FDED}"/>
              </a:ext>
            </a:extLst>
          </p:cNvPr>
          <p:cNvCxnSpPr>
            <a:stCxn id="62" idx="6"/>
            <a:endCxn id="64" idx="2"/>
          </p:cNvCxnSpPr>
          <p:nvPr/>
        </p:nvCxnSpPr>
        <p:spPr>
          <a:xfrm>
            <a:off x="3598462" y="4174254"/>
            <a:ext cx="381701" cy="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xmlns="" id="{B511C975-8F06-294F-821A-888043A2B33E}"/>
              </a:ext>
            </a:extLst>
          </p:cNvPr>
          <p:cNvCxnSpPr>
            <a:stCxn id="61" idx="4"/>
            <a:endCxn id="62" idx="0"/>
          </p:cNvCxnSpPr>
          <p:nvPr/>
        </p:nvCxnSpPr>
        <p:spPr>
          <a:xfrm>
            <a:off x="3508521" y="3767645"/>
            <a:ext cx="0" cy="316668"/>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xmlns="" id="{235A3D99-38B5-C648-AE71-789225A97F5C}"/>
              </a:ext>
            </a:extLst>
          </p:cNvPr>
          <p:cNvCxnSpPr>
            <a:cxnSpLocks/>
            <a:stCxn id="63" idx="4"/>
            <a:endCxn id="64" idx="0"/>
          </p:cNvCxnSpPr>
          <p:nvPr/>
        </p:nvCxnSpPr>
        <p:spPr>
          <a:xfrm>
            <a:off x="4060385" y="3767645"/>
            <a:ext cx="9719" cy="316668"/>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xmlns="" Requires="a14">
          <p:sp>
            <p:nvSpPr>
              <p:cNvPr id="31" name="Text Placeholder 3">
                <a:extLst>
                  <a:ext uri="{FF2B5EF4-FFF2-40B4-BE49-F238E27FC236}">
                    <a16:creationId xmlns:a16="http://schemas.microsoft.com/office/drawing/2014/main" id="{9D6FDE73-0E4B-A74E-A9FD-5C29F5AD874C}"/>
                  </a:ext>
                </a:extLst>
              </p:cNvPr>
              <p:cNvSpPr txBox="1">
                <a:spLocks/>
              </p:cNvSpPr>
              <p:nvPr/>
            </p:nvSpPr>
            <p:spPr>
              <a:xfrm>
                <a:off x="4744937" y="1209600"/>
                <a:ext cx="1221148" cy="482406"/>
              </a:xfrm>
              <a:prstGeom prst="rect">
                <a:avLst/>
              </a:prstGeom>
            </p:spPr>
            <p:txBody>
              <a:bodyPr lIns="0" tIns="0" rIns="0" bIns="0">
                <a:normAutofit/>
              </a:bodyPr>
              <a:lstStyle>
                <a:lvl1pPr marL="0" indent="0" algn="l" defTabSz="914400" rtl="0" eaLnBrk="1" latinLnBrk="0" hangingPunct="1">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30400" indent="0" algn="l" defTabSz="914400" rtl="0" eaLnBrk="1" latinLnBrk="0" hangingPunct="1">
                  <a:spcBef>
                    <a:spcPts val="0"/>
                  </a:spcBef>
                  <a:spcAft>
                    <a:spcPts val="600"/>
                  </a:spcAft>
                  <a:buFont typeface="Arial" panose="020B0604020202020204" pitchFamily="34" charset="0"/>
                  <a:buNone/>
                  <a:defRPr sz="1400" kern="1200">
                    <a:solidFill>
                      <a:schemeClr val="tx2"/>
                    </a:solidFill>
                    <a:latin typeface="+mn-lt"/>
                    <a:ea typeface="+mn-ea"/>
                    <a:cs typeface="+mn-cs"/>
                  </a:defRPr>
                </a:lvl2pPr>
                <a:lvl3pPr marL="462600" indent="0" algn="l" defTabSz="914400" rtl="0" eaLnBrk="1" latinLnBrk="0" hangingPunct="1">
                  <a:spcBef>
                    <a:spcPts val="0"/>
                  </a:spcBef>
                  <a:spcAft>
                    <a:spcPts val="600"/>
                  </a:spcAft>
                  <a:buFont typeface="Arial" panose="020B0604020202020204" pitchFamily="34" charset="0"/>
                  <a:buNone/>
                  <a:defRPr sz="1200" kern="1200">
                    <a:solidFill>
                      <a:schemeClr val="tx2"/>
                    </a:solidFill>
                    <a:latin typeface="+mn-lt"/>
                    <a:ea typeface="+mn-ea"/>
                    <a:cs typeface="+mn-cs"/>
                  </a:defRPr>
                </a:lvl3pPr>
                <a:lvl4pPr marL="693000" indent="0" algn="l" defTabSz="914400" rtl="0" eaLnBrk="1" latinLnBrk="0" hangingPunct="1">
                  <a:spcBef>
                    <a:spcPts val="0"/>
                  </a:spcBef>
                  <a:spcAft>
                    <a:spcPts val="600"/>
                  </a:spcAft>
                  <a:buFont typeface="Arial" panose="020B0604020202020204" pitchFamily="34" charset="0"/>
                  <a:buNone/>
                  <a:defRPr sz="1000" kern="1200">
                    <a:solidFill>
                      <a:schemeClr val="tx2"/>
                    </a:solidFill>
                    <a:latin typeface="+mn-lt"/>
                    <a:ea typeface="+mn-ea"/>
                    <a:cs typeface="+mn-cs"/>
                  </a:defRPr>
                </a:lvl4pPr>
                <a:lvl5pPr marL="923400" indent="0" algn="l" defTabSz="914400" rtl="0" eaLnBrk="1" latinLnBrk="0" hangingPunct="1">
                  <a:spcBef>
                    <a:spcPts val="0"/>
                  </a:spcBef>
                  <a:spcAft>
                    <a:spcPts val="600"/>
                  </a:spcAft>
                  <a:buFont typeface="Arial" panose="020B0604020202020204" pitchFamily="34" charset="0"/>
                  <a:buNone/>
                  <a:defRPr sz="800" kern="1200">
                    <a:solidFill>
                      <a:schemeClr val="tx2"/>
                    </a:solidFill>
                    <a:latin typeface="+mn-lt"/>
                    <a:ea typeface="+mn-ea"/>
                    <a:cs typeface="+mn-cs"/>
                  </a:defRPr>
                </a:lvl5pPr>
                <a:lvl6pPr marL="1382400" indent="-228600" algn="l" defTabSz="914400" rtl="0" eaLnBrk="1" latinLnBrk="0" hangingPunct="1">
                  <a:spcBef>
                    <a:spcPts val="0"/>
                  </a:spcBef>
                  <a:spcAft>
                    <a:spcPts val="600"/>
                  </a:spcAft>
                  <a:buFont typeface="Nokia Pure Text" panose="020B0503020202020204" pitchFamily="34" charset="0"/>
                  <a:buChar char="‒"/>
                  <a:defRPr sz="800" kern="1200" baseline="0">
                    <a:solidFill>
                      <a:schemeClr val="tx2"/>
                    </a:solidFill>
                    <a:latin typeface="+mn-lt"/>
                    <a:ea typeface="+mn-ea"/>
                    <a:cs typeface="+mn-cs"/>
                  </a:defRPr>
                </a:lvl6pPr>
                <a:lvl7pPr marL="1612800" indent="-228600" algn="l" defTabSz="914400" rtl="0" eaLnBrk="1" latinLnBrk="0" hangingPunct="1">
                  <a:spcBef>
                    <a:spcPts val="0"/>
                  </a:spcBef>
                  <a:spcAft>
                    <a:spcPts val="600"/>
                  </a:spcAft>
                  <a:buFont typeface="Arial" panose="020B0604020202020204" pitchFamily="34" charset="0"/>
                  <a:buChar char="•"/>
                  <a:defRPr sz="700" kern="1200">
                    <a:solidFill>
                      <a:schemeClr val="tx2"/>
                    </a:solidFill>
                    <a:latin typeface="+mn-lt"/>
                    <a:ea typeface="+mn-ea"/>
                    <a:cs typeface="+mn-cs"/>
                  </a:defRPr>
                </a:lvl7pPr>
                <a:lvl8pPr marL="1843200" indent="-228600" algn="l" defTabSz="914400" rtl="0" eaLnBrk="1" latinLnBrk="0" hangingPunct="1">
                  <a:spcBef>
                    <a:spcPts val="0"/>
                  </a:spcBef>
                  <a:spcAft>
                    <a:spcPts val="600"/>
                  </a:spcAft>
                  <a:buFont typeface="Arial" panose="020B0604020202020204" pitchFamily="34" charset="0"/>
                  <a:buChar char="•"/>
                  <a:defRPr sz="600" kern="1200">
                    <a:solidFill>
                      <a:schemeClr val="tx2"/>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R="0" lvl="0" algn="l" defTabSz="914400" rtl="0" eaLnBrk="1" fontAlgn="auto" latinLnBrk="0" hangingPunct="1">
                  <a:lnSpc>
                    <a:spcPct val="100000"/>
                  </a:lnSpc>
                  <a:spcBef>
                    <a:spcPts val="0"/>
                  </a:spcBef>
                  <a:spcAft>
                    <a:spcPts val="600"/>
                  </a:spcAft>
                  <a:buClrTx/>
                  <a:buSzTx/>
                  <a:tabLst/>
                  <a:defRPr/>
                </a:pPr>
                <a14:m>
                  <m:oMath xmlns:m="http://schemas.openxmlformats.org/officeDocument/2006/math">
                    <m:f>
                      <m:fPr>
                        <m:ctrlPr>
                          <a:rPr kumimoji="0" lang="en-US" sz="1600" b="0" i="1" u="none" strike="noStrike" kern="1200" cap="none" spc="0" normalizeH="0" baseline="0" noProof="0" smtClean="0">
                            <a:ln>
                              <a:noFill/>
                            </a:ln>
                            <a:solidFill>
                              <a:srgbClr val="001135"/>
                            </a:solidFill>
                            <a:effectLst/>
                            <a:uLnTx/>
                            <a:uFillTx/>
                            <a:latin typeface="Cambria Math" panose="02040503050406030204" pitchFamily="18" charset="0"/>
                            <a:ea typeface="+mn-ea"/>
                            <a:cs typeface="+mn-cs"/>
                          </a:rPr>
                        </m:ctrlPr>
                      </m:fPr>
                      <m:num>
                        <m:r>
                          <a:rPr kumimoji="0" lang="en-US" sz="1600" b="0" i="1" u="none" strike="noStrike" kern="1200" cap="none" spc="0" normalizeH="0" baseline="0" noProof="0" smtClean="0">
                            <a:ln>
                              <a:noFill/>
                            </a:ln>
                            <a:solidFill>
                              <a:srgbClr val="001135"/>
                            </a:solidFill>
                            <a:effectLst/>
                            <a:uLnTx/>
                            <a:uFillTx/>
                            <a:latin typeface="Cambria Math" panose="02040503050406030204" pitchFamily="18" charset="0"/>
                            <a:ea typeface="+mn-ea"/>
                            <a:cs typeface="+mn-cs"/>
                          </a:rPr>
                          <m:t>12</m:t>
                        </m:r>
                      </m:num>
                      <m:den>
                        <m:r>
                          <a:rPr kumimoji="0" lang="en-US" sz="1600" b="0" i="1" u="none" strike="noStrike" kern="1200" cap="none" spc="0" normalizeH="0" baseline="0" noProof="0" smtClean="0">
                            <a:ln>
                              <a:noFill/>
                            </a:ln>
                            <a:solidFill>
                              <a:srgbClr val="001135"/>
                            </a:solidFill>
                            <a:effectLst/>
                            <a:uLnTx/>
                            <a:uFillTx/>
                            <a:latin typeface="Cambria Math" panose="02040503050406030204" pitchFamily="18" charset="0"/>
                            <a:ea typeface="+mn-ea"/>
                            <a:cs typeface="+mn-cs"/>
                          </a:rPr>
                          <m:t>5</m:t>
                        </m:r>
                      </m:den>
                    </m:f>
                  </m:oMath>
                </a14:m>
                <a:r>
                  <a:rPr kumimoji="0" lang="en-US" sz="1600" b="0" i="0" u="none" strike="noStrike" kern="1200" cap="none" spc="0" normalizeH="0" baseline="0" noProof="0" dirty="0">
                    <a:ln>
                      <a:noFill/>
                    </a:ln>
                    <a:solidFill>
                      <a:srgbClr val="001135"/>
                    </a:solidFill>
                    <a:effectLst/>
                    <a:uLnTx/>
                    <a:uFillTx/>
                    <a:latin typeface="Nokia Pure Text Light"/>
                    <a:ea typeface="+mn-ea"/>
                    <a:cs typeface="+mn-cs"/>
                  </a:rPr>
                  <a:t> questions</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p:txBody>
          </p:sp>
        </mc:Choice>
        <mc:Fallback>
          <p:sp>
            <p:nvSpPr>
              <p:cNvPr id="31" name="Text Placeholder 3">
                <a:extLst>
                  <a:ext uri="{FF2B5EF4-FFF2-40B4-BE49-F238E27FC236}">
                    <a16:creationId xmlns:a16="http://schemas.microsoft.com/office/drawing/2014/main" xmlns="" xmlns:a14="http://schemas.microsoft.com/office/drawing/2010/main" id="{9D6FDE73-0E4B-A74E-A9FD-5C29F5AD874C}"/>
                  </a:ext>
                </a:extLst>
              </p:cNvPr>
              <p:cNvSpPr txBox="1">
                <a:spLocks noRot="1" noChangeAspect="1" noMove="1" noResize="1" noEditPoints="1" noAdjustHandles="1" noChangeArrowheads="1" noChangeShapeType="1" noTextEdit="1"/>
              </p:cNvSpPr>
              <p:nvPr/>
            </p:nvSpPr>
            <p:spPr>
              <a:xfrm>
                <a:off x="4744937" y="1209600"/>
                <a:ext cx="1221148" cy="482406"/>
              </a:xfrm>
              <a:prstGeom prst="rect">
                <a:avLst/>
              </a:prstGeom>
              <a:blipFill>
                <a:blip r:embed="rId2"/>
                <a:stretch>
                  <a:fillRect l="-3093"/>
                </a:stretch>
              </a:blipFill>
            </p:spPr>
            <p:txBody>
              <a:bodyPr/>
              <a:lstStyle/>
              <a:p>
                <a:r>
                  <a:rPr lang="x-none">
                    <a:noFill/>
                  </a:rPr>
                  <a:t> </a:t>
                </a:r>
              </a:p>
            </p:txBody>
          </p:sp>
        </mc:Fallback>
      </mc:AlternateContent>
      <mc:AlternateContent xmlns:mc="http://schemas.openxmlformats.org/markup-compatibility/2006">
        <mc:Choice xmlns:a14="http://schemas.microsoft.com/office/drawing/2010/main" xmlns="" Requires="a14">
          <p:sp>
            <p:nvSpPr>
              <p:cNvPr id="32" name="Text Placeholder 3">
                <a:extLst>
                  <a:ext uri="{FF2B5EF4-FFF2-40B4-BE49-F238E27FC236}">
                    <a16:creationId xmlns:a16="http://schemas.microsoft.com/office/drawing/2014/main" id="{35317F0D-FD83-0242-904A-4BD89D4CCB2D}"/>
                  </a:ext>
                </a:extLst>
              </p:cNvPr>
              <p:cNvSpPr txBox="1">
                <a:spLocks/>
              </p:cNvSpPr>
              <p:nvPr/>
            </p:nvSpPr>
            <p:spPr>
              <a:xfrm>
                <a:off x="4744937" y="3767645"/>
                <a:ext cx="1221148" cy="482406"/>
              </a:xfrm>
              <a:prstGeom prst="rect">
                <a:avLst/>
              </a:prstGeom>
            </p:spPr>
            <p:txBody>
              <a:bodyPr lIns="0" tIns="0" rIns="0" bIns="0">
                <a:normAutofit/>
              </a:bodyPr>
              <a:lstStyle>
                <a:lvl1pPr marL="0" indent="0" algn="l" defTabSz="914400" rtl="0" eaLnBrk="1" latinLnBrk="0" hangingPunct="1">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30400" indent="0" algn="l" defTabSz="914400" rtl="0" eaLnBrk="1" latinLnBrk="0" hangingPunct="1">
                  <a:spcBef>
                    <a:spcPts val="0"/>
                  </a:spcBef>
                  <a:spcAft>
                    <a:spcPts val="600"/>
                  </a:spcAft>
                  <a:buFont typeface="Arial" panose="020B0604020202020204" pitchFamily="34" charset="0"/>
                  <a:buNone/>
                  <a:defRPr sz="1400" kern="1200">
                    <a:solidFill>
                      <a:schemeClr val="tx2"/>
                    </a:solidFill>
                    <a:latin typeface="+mn-lt"/>
                    <a:ea typeface="+mn-ea"/>
                    <a:cs typeface="+mn-cs"/>
                  </a:defRPr>
                </a:lvl2pPr>
                <a:lvl3pPr marL="462600" indent="0" algn="l" defTabSz="914400" rtl="0" eaLnBrk="1" latinLnBrk="0" hangingPunct="1">
                  <a:spcBef>
                    <a:spcPts val="0"/>
                  </a:spcBef>
                  <a:spcAft>
                    <a:spcPts val="600"/>
                  </a:spcAft>
                  <a:buFont typeface="Arial" panose="020B0604020202020204" pitchFamily="34" charset="0"/>
                  <a:buNone/>
                  <a:defRPr sz="1200" kern="1200">
                    <a:solidFill>
                      <a:schemeClr val="tx2"/>
                    </a:solidFill>
                    <a:latin typeface="+mn-lt"/>
                    <a:ea typeface="+mn-ea"/>
                    <a:cs typeface="+mn-cs"/>
                  </a:defRPr>
                </a:lvl3pPr>
                <a:lvl4pPr marL="693000" indent="0" algn="l" defTabSz="914400" rtl="0" eaLnBrk="1" latinLnBrk="0" hangingPunct="1">
                  <a:spcBef>
                    <a:spcPts val="0"/>
                  </a:spcBef>
                  <a:spcAft>
                    <a:spcPts val="600"/>
                  </a:spcAft>
                  <a:buFont typeface="Arial" panose="020B0604020202020204" pitchFamily="34" charset="0"/>
                  <a:buNone/>
                  <a:defRPr sz="1000" kern="1200">
                    <a:solidFill>
                      <a:schemeClr val="tx2"/>
                    </a:solidFill>
                    <a:latin typeface="+mn-lt"/>
                    <a:ea typeface="+mn-ea"/>
                    <a:cs typeface="+mn-cs"/>
                  </a:defRPr>
                </a:lvl4pPr>
                <a:lvl5pPr marL="923400" indent="0" algn="l" defTabSz="914400" rtl="0" eaLnBrk="1" latinLnBrk="0" hangingPunct="1">
                  <a:spcBef>
                    <a:spcPts val="0"/>
                  </a:spcBef>
                  <a:spcAft>
                    <a:spcPts val="600"/>
                  </a:spcAft>
                  <a:buFont typeface="Arial" panose="020B0604020202020204" pitchFamily="34" charset="0"/>
                  <a:buNone/>
                  <a:defRPr sz="800" kern="1200">
                    <a:solidFill>
                      <a:schemeClr val="tx2"/>
                    </a:solidFill>
                    <a:latin typeface="+mn-lt"/>
                    <a:ea typeface="+mn-ea"/>
                    <a:cs typeface="+mn-cs"/>
                  </a:defRPr>
                </a:lvl5pPr>
                <a:lvl6pPr marL="1382400" indent="-228600" algn="l" defTabSz="914400" rtl="0" eaLnBrk="1" latinLnBrk="0" hangingPunct="1">
                  <a:spcBef>
                    <a:spcPts val="0"/>
                  </a:spcBef>
                  <a:spcAft>
                    <a:spcPts val="600"/>
                  </a:spcAft>
                  <a:buFont typeface="Nokia Pure Text" panose="020B0503020202020204" pitchFamily="34" charset="0"/>
                  <a:buChar char="‒"/>
                  <a:defRPr sz="800" kern="1200" baseline="0">
                    <a:solidFill>
                      <a:schemeClr val="tx2"/>
                    </a:solidFill>
                    <a:latin typeface="+mn-lt"/>
                    <a:ea typeface="+mn-ea"/>
                    <a:cs typeface="+mn-cs"/>
                  </a:defRPr>
                </a:lvl6pPr>
                <a:lvl7pPr marL="1612800" indent="-228600" algn="l" defTabSz="914400" rtl="0" eaLnBrk="1" latinLnBrk="0" hangingPunct="1">
                  <a:spcBef>
                    <a:spcPts val="0"/>
                  </a:spcBef>
                  <a:spcAft>
                    <a:spcPts val="600"/>
                  </a:spcAft>
                  <a:buFont typeface="Arial" panose="020B0604020202020204" pitchFamily="34" charset="0"/>
                  <a:buChar char="•"/>
                  <a:defRPr sz="700" kern="1200">
                    <a:solidFill>
                      <a:schemeClr val="tx2"/>
                    </a:solidFill>
                    <a:latin typeface="+mn-lt"/>
                    <a:ea typeface="+mn-ea"/>
                    <a:cs typeface="+mn-cs"/>
                  </a:defRPr>
                </a:lvl7pPr>
                <a:lvl8pPr marL="1843200" indent="-228600" algn="l" defTabSz="914400" rtl="0" eaLnBrk="1" latinLnBrk="0" hangingPunct="1">
                  <a:spcBef>
                    <a:spcPts val="0"/>
                  </a:spcBef>
                  <a:spcAft>
                    <a:spcPts val="600"/>
                  </a:spcAft>
                  <a:buFont typeface="Arial" panose="020B0604020202020204" pitchFamily="34" charset="0"/>
                  <a:buChar char="•"/>
                  <a:defRPr sz="600" kern="1200">
                    <a:solidFill>
                      <a:schemeClr val="tx2"/>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R="0" lvl="0" algn="l" defTabSz="914400" rtl="0" eaLnBrk="1" fontAlgn="auto" latinLnBrk="0" hangingPunct="1">
                  <a:lnSpc>
                    <a:spcPct val="100000"/>
                  </a:lnSpc>
                  <a:spcBef>
                    <a:spcPts val="0"/>
                  </a:spcBef>
                  <a:spcAft>
                    <a:spcPts val="600"/>
                  </a:spcAft>
                  <a:buClrTx/>
                  <a:buSzTx/>
                  <a:tabLst/>
                  <a:defRPr/>
                </a:pPr>
                <a14:m>
                  <m:oMath xmlns:m="http://schemas.openxmlformats.org/officeDocument/2006/math">
                    <m:f>
                      <m:fPr>
                        <m:ctrlPr>
                          <a:rPr kumimoji="0" lang="en-US" sz="1600" b="0" i="1" u="none" strike="noStrike" kern="1200" cap="none" spc="0" normalizeH="0" baseline="0" noProof="0" smtClean="0">
                            <a:ln>
                              <a:noFill/>
                            </a:ln>
                            <a:solidFill>
                              <a:srgbClr val="001135"/>
                            </a:solidFill>
                            <a:effectLst/>
                            <a:uLnTx/>
                            <a:uFillTx/>
                            <a:latin typeface="Cambria Math" panose="02040503050406030204" pitchFamily="18" charset="0"/>
                            <a:ea typeface="+mn-ea"/>
                            <a:cs typeface="+mn-cs"/>
                          </a:rPr>
                        </m:ctrlPr>
                      </m:fPr>
                      <m:num>
                        <m:r>
                          <a:rPr kumimoji="0" lang="en-US" sz="1600" b="0" i="1" u="none" strike="noStrike" kern="1200" cap="none" spc="0" normalizeH="0" baseline="0" noProof="0" smtClean="0">
                            <a:ln>
                              <a:noFill/>
                            </a:ln>
                            <a:solidFill>
                              <a:srgbClr val="001135"/>
                            </a:solidFill>
                            <a:effectLst/>
                            <a:uLnTx/>
                            <a:uFillTx/>
                            <a:latin typeface="Cambria Math" panose="02040503050406030204" pitchFamily="18" charset="0"/>
                            <a:ea typeface="+mn-ea"/>
                            <a:cs typeface="+mn-cs"/>
                          </a:rPr>
                          <m:t>13</m:t>
                        </m:r>
                      </m:num>
                      <m:den>
                        <m:r>
                          <a:rPr kumimoji="0" lang="en-US" sz="1600" b="0" i="1" u="none" strike="noStrike" kern="1200" cap="none" spc="0" normalizeH="0" baseline="0" noProof="0" smtClean="0">
                            <a:ln>
                              <a:noFill/>
                            </a:ln>
                            <a:solidFill>
                              <a:srgbClr val="001135"/>
                            </a:solidFill>
                            <a:effectLst/>
                            <a:uLnTx/>
                            <a:uFillTx/>
                            <a:latin typeface="Cambria Math" panose="02040503050406030204" pitchFamily="18" charset="0"/>
                            <a:ea typeface="+mn-ea"/>
                            <a:cs typeface="+mn-cs"/>
                          </a:rPr>
                          <m:t>5</m:t>
                        </m:r>
                      </m:den>
                    </m:f>
                  </m:oMath>
                </a14:m>
                <a:r>
                  <a:rPr kumimoji="0" lang="en-US" sz="1600" b="0" i="0" u="none" strike="noStrike" kern="1200" cap="none" spc="0" normalizeH="0" baseline="0" noProof="0" dirty="0">
                    <a:ln>
                      <a:noFill/>
                    </a:ln>
                    <a:solidFill>
                      <a:srgbClr val="001135"/>
                    </a:solidFill>
                    <a:effectLst/>
                    <a:uLnTx/>
                    <a:uFillTx/>
                    <a:latin typeface="Nokia Pure Text Light"/>
                    <a:ea typeface="+mn-ea"/>
                    <a:cs typeface="+mn-cs"/>
                  </a:rPr>
                  <a:t> questions</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p:txBody>
          </p:sp>
        </mc:Choice>
        <mc:Fallback>
          <p:sp>
            <p:nvSpPr>
              <p:cNvPr id="32" name="Text Placeholder 3">
                <a:extLst>
                  <a:ext uri="{FF2B5EF4-FFF2-40B4-BE49-F238E27FC236}">
                    <a16:creationId xmlns:a16="http://schemas.microsoft.com/office/drawing/2014/main" xmlns="" xmlns:a14="http://schemas.microsoft.com/office/drawing/2010/main" id="{35317F0D-FD83-0242-904A-4BD89D4CCB2D}"/>
                  </a:ext>
                </a:extLst>
              </p:cNvPr>
              <p:cNvSpPr txBox="1">
                <a:spLocks noRot="1" noChangeAspect="1" noMove="1" noResize="1" noEditPoints="1" noAdjustHandles="1" noChangeArrowheads="1" noChangeShapeType="1" noTextEdit="1"/>
              </p:cNvSpPr>
              <p:nvPr/>
            </p:nvSpPr>
            <p:spPr>
              <a:xfrm>
                <a:off x="4744937" y="3767645"/>
                <a:ext cx="1221148" cy="482406"/>
              </a:xfrm>
              <a:prstGeom prst="rect">
                <a:avLst/>
              </a:prstGeom>
              <a:blipFill>
                <a:blip r:embed="rId3"/>
                <a:stretch>
                  <a:fillRect l="-3093" t="-2564"/>
                </a:stretch>
              </a:blipFill>
            </p:spPr>
            <p:txBody>
              <a:bodyPr/>
              <a:lstStyle/>
              <a:p>
                <a:r>
                  <a:rPr lang="x-none">
                    <a:noFill/>
                  </a:rPr>
                  <a:t> </a:t>
                </a:r>
              </a:p>
            </p:txBody>
          </p:sp>
        </mc:Fallback>
      </mc:AlternateContent>
    </p:spTree>
    <p:extLst>
      <p:ext uri="{BB962C8B-B14F-4D97-AF65-F5344CB8AC3E}">
        <p14:creationId xmlns:p14="http://schemas.microsoft.com/office/powerpoint/2010/main" xmlns="" val="38447388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83073941-BF27-4458-B869-27824D7DA072}"/>
              </a:ext>
            </a:extLst>
          </p:cNvPr>
          <p:cNvSpPr>
            <a:spLocks noGrp="1"/>
          </p:cNvSpPr>
          <p:nvPr>
            <p:ph type="body" sz="quarter" idx="11"/>
          </p:nvPr>
        </p:nvSpPr>
        <p:spPr>
          <a:prstGeom prst="rect">
            <a:avLst/>
          </a:prstGeom>
        </p:spPr>
        <p:txBody>
          <a:bodyPr/>
          <a:lstStyle/>
          <a:p>
            <a:r>
              <a:rPr lang="en-GB" dirty="0"/>
              <a:t>Relevant </a:t>
            </a:r>
            <a:r>
              <a:rPr lang="en-GB" dirty="0" err="1"/>
              <a:t>litterature</a:t>
            </a:r>
            <a:endParaRPr lang="en-US" dirty="0"/>
          </a:p>
        </p:txBody>
      </p:sp>
      <p:sp>
        <p:nvSpPr>
          <p:cNvPr id="3" name="Text Placeholder 2">
            <a:extLst>
              <a:ext uri="{FF2B5EF4-FFF2-40B4-BE49-F238E27FC236}">
                <a16:creationId xmlns:a16="http://schemas.microsoft.com/office/drawing/2014/main" xmlns="" id="{201DE4D2-1F1D-41E8-8FF1-FF68DB8D658F}"/>
              </a:ext>
            </a:extLst>
          </p:cNvPr>
          <p:cNvSpPr>
            <a:spLocks noGrp="1"/>
          </p:cNvSpPr>
          <p:nvPr>
            <p:ph type="body" sz="quarter" idx="12"/>
          </p:nvPr>
        </p:nvSpPr>
        <p:spPr>
          <a:xfrm>
            <a:off x="417600" y="280800"/>
            <a:ext cx="8308800" cy="309600"/>
          </a:xfrm>
          <a:prstGeom prst="rect">
            <a:avLst/>
          </a:prstGeom>
        </p:spPr>
        <p:txBody>
          <a:bodyPr/>
          <a:lstStyle/>
          <a:p>
            <a:r>
              <a:rPr lang="en-GB" dirty="0"/>
              <a:t>Graph formalism</a:t>
            </a:r>
            <a:endParaRPr lang="en-US" dirty="0"/>
          </a:p>
        </p:txBody>
      </p:sp>
      <p:sp>
        <p:nvSpPr>
          <p:cNvPr id="8" name="Text Placeholder 3">
            <a:extLst>
              <a:ext uri="{FF2B5EF4-FFF2-40B4-BE49-F238E27FC236}">
                <a16:creationId xmlns:a16="http://schemas.microsoft.com/office/drawing/2014/main" xmlns="" id="{9E5A03B2-C51F-7F4A-A3D5-2B3CCB0C7271}"/>
              </a:ext>
            </a:extLst>
          </p:cNvPr>
          <p:cNvSpPr txBox="1">
            <a:spLocks/>
          </p:cNvSpPr>
          <p:nvPr/>
        </p:nvSpPr>
        <p:spPr>
          <a:xfrm>
            <a:off x="417601" y="1393777"/>
            <a:ext cx="8308799" cy="3273226"/>
          </a:xfrm>
          <a:prstGeom prst="rect">
            <a:avLst/>
          </a:prstGeom>
        </p:spPr>
        <p:txBody>
          <a:bodyPr lIns="0" tIns="0" rIns="0" bIns="0">
            <a:normAutofit/>
          </a:bodyPr>
          <a:lstStyle>
            <a:lvl1pPr marL="0" indent="0" algn="l" defTabSz="914400" rtl="0" eaLnBrk="1" latinLnBrk="0" hangingPunct="1">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30400" indent="0" algn="l" defTabSz="914400" rtl="0" eaLnBrk="1" latinLnBrk="0" hangingPunct="1">
              <a:spcBef>
                <a:spcPts val="0"/>
              </a:spcBef>
              <a:spcAft>
                <a:spcPts val="600"/>
              </a:spcAft>
              <a:buFont typeface="Arial" panose="020B0604020202020204" pitchFamily="34" charset="0"/>
              <a:buNone/>
              <a:defRPr sz="1400" kern="1200">
                <a:solidFill>
                  <a:schemeClr val="tx2"/>
                </a:solidFill>
                <a:latin typeface="+mn-lt"/>
                <a:ea typeface="+mn-ea"/>
                <a:cs typeface="+mn-cs"/>
              </a:defRPr>
            </a:lvl2pPr>
            <a:lvl3pPr marL="462600" indent="0" algn="l" defTabSz="914400" rtl="0" eaLnBrk="1" latinLnBrk="0" hangingPunct="1">
              <a:spcBef>
                <a:spcPts val="0"/>
              </a:spcBef>
              <a:spcAft>
                <a:spcPts val="600"/>
              </a:spcAft>
              <a:buFont typeface="Arial" panose="020B0604020202020204" pitchFamily="34" charset="0"/>
              <a:buNone/>
              <a:defRPr sz="1200" kern="1200">
                <a:solidFill>
                  <a:schemeClr val="tx2"/>
                </a:solidFill>
                <a:latin typeface="+mn-lt"/>
                <a:ea typeface="+mn-ea"/>
                <a:cs typeface="+mn-cs"/>
              </a:defRPr>
            </a:lvl3pPr>
            <a:lvl4pPr marL="693000" indent="0" algn="l" defTabSz="914400" rtl="0" eaLnBrk="1" latinLnBrk="0" hangingPunct="1">
              <a:spcBef>
                <a:spcPts val="0"/>
              </a:spcBef>
              <a:spcAft>
                <a:spcPts val="600"/>
              </a:spcAft>
              <a:buFont typeface="Arial" panose="020B0604020202020204" pitchFamily="34" charset="0"/>
              <a:buNone/>
              <a:defRPr sz="1000" kern="1200">
                <a:solidFill>
                  <a:schemeClr val="tx2"/>
                </a:solidFill>
                <a:latin typeface="+mn-lt"/>
                <a:ea typeface="+mn-ea"/>
                <a:cs typeface="+mn-cs"/>
              </a:defRPr>
            </a:lvl4pPr>
            <a:lvl5pPr marL="923400" indent="0" algn="l" defTabSz="914400" rtl="0" eaLnBrk="1" latinLnBrk="0" hangingPunct="1">
              <a:spcBef>
                <a:spcPts val="0"/>
              </a:spcBef>
              <a:spcAft>
                <a:spcPts val="600"/>
              </a:spcAft>
              <a:buFont typeface="Arial" panose="020B0604020202020204" pitchFamily="34" charset="0"/>
              <a:buNone/>
              <a:defRPr sz="800" kern="1200">
                <a:solidFill>
                  <a:schemeClr val="tx2"/>
                </a:solidFill>
                <a:latin typeface="+mn-lt"/>
                <a:ea typeface="+mn-ea"/>
                <a:cs typeface="+mn-cs"/>
              </a:defRPr>
            </a:lvl5pPr>
            <a:lvl6pPr marL="1382400" indent="-228600" algn="l" defTabSz="914400" rtl="0" eaLnBrk="1" latinLnBrk="0" hangingPunct="1">
              <a:spcBef>
                <a:spcPts val="0"/>
              </a:spcBef>
              <a:spcAft>
                <a:spcPts val="600"/>
              </a:spcAft>
              <a:buFont typeface="Nokia Pure Text" panose="020B0503020202020204" pitchFamily="34" charset="0"/>
              <a:buChar char="‒"/>
              <a:defRPr sz="800" kern="1200" baseline="0">
                <a:solidFill>
                  <a:schemeClr val="tx2"/>
                </a:solidFill>
                <a:latin typeface="+mn-lt"/>
                <a:ea typeface="+mn-ea"/>
                <a:cs typeface="+mn-cs"/>
              </a:defRPr>
            </a:lvl6pPr>
            <a:lvl7pPr marL="1612800" indent="-228600" algn="l" defTabSz="914400" rtl="0" eaLnBrk="1" latinLnBrk="0" hangingPunct="1">
              <a:spcBef>
                <a:spcPts val="0"/>
              </a:spcBef>
              <a:spcAft>
                <a:spcPts val="600"/>
              </a:spcAft>
              <a:buFont typeface="Arial" panose="020B0604020202020204" pitchFamily="34" charset="0"/>
              <a:buChar char="•"/>
              <a:defRPr sz="700" kern="1200">
                <a:solidFill>
                  <a:schemeClr val="tx2"/>
                </a:solidFill>
                <a:latin typeface="+mn-lt"/>
                <a:ea typeface="+mn-ea"/>
                <a:cs typeface="+mn-cs"/>
              </a:defRPr>
            </a:lvl7pPr>
            <a:lvl8pPr marL="1843200" indent="-228600" algn="l" defTabSz="914400" rtl="0" eaLnBrk="1" latinLnBrk="0" hangingPunct="1">
              <a:spcBef>
                <a:spcPts val="0"/>
              </a:spcBef>
              <a:spcAft>
                <a:spcPts val="600"/>
              </a:spcAft>
              <a:buFont typeface="Arial" panose="020B0604020202020204" pitchFamily="34" charset="0"/>
              <a:buChar char="•"/>
              <a:defRPr sz="600" kern="1200">
                <a:solidFill>
                  <a:schemeClr val="tx2"/>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defRPr/>
            </a:pPr>
            <a:r>
              <a:rPr kumimoji="0" lang="en-US" sz="1600" b="0" i="0" u="none" strike="noStrike" kern="1200" cap="none" spc="0" normalizeH="0" baseline="0" noProof="0" dirty="0">
                <a:ln>
                  <a:noFill/>
                </a:ln>
                <a:solidFill>
                  <a:srgbClr val="001135"/>
                </a:solidFill>
                <a:effectLst/>
                <a:uLnTx/>
                <a:uFillTx/>
                <a:latin typeface="Nokia Pure Text Light"/>
                <a:ea typeface="+mn-ea"/>
                <a:cs typeface="+mn-cs"/>
              </a:rPr>
              <a:t>This problem has been described in the</a:t>
            </a:r>
            <a:r>
              <a:rPr lang="en-US" dirty="0">
                <a:solidFill>
                  <a:srgbClr val="001135"/>
                </a:solidFill>
              </a:rPr>
              <a:t> bioinformatics</a:t>
            </a:r>
            <a:r>
              <a:rPr kumimoji="0" lang="en-US" sz="1600" b="0" i="0" u="none" strike="noStrike" kern="1200" cap="none" spc="0" normalizeH="0" baseline="0" noProof="0" dirty="0">
                <a:ln>
                  <a:noFill/>
                </a:ln>
                <a:solidFill>
                  <a:srgbClr val="001135"/>
                </a:solidFill>
                <a:effectLst/>
                <a:uLnTx/>
                <a:uFillTx/>
                <a:latin typeface="Nokia Pure Text Light"/>
                <a:ea typeface="+mn-ea"/>
                <a:cs typeface="+mn-cs"/>
              </a:rPr>
              <a:t> field as </a:t>
            </a:r>
            <a:r>
              <a:rPr kumimoji="0" lang="en-US" sz="1600" b="1" i="0" u="none" strike="noStrike" kern="1200" cap="none" spc="0" normalizeH="0" baseline="0" noProof="0" dirty="0">
                <a:ln>
                  <a:noFill/>
                </a:ln>
                <a:solidFill>
                  <a:srgbClr val="001135"/>
                </a:solidFill>
                <a:effectLst/>
                <a:uLnTx/>
                <a:uFillTx/>
                <a:latin typeface="Nokia Pure Text Light"/>
                <a:ea typeface="+mn-ea"/>
                <a:cs typeface="+mn-cs"/>
              </a:rPr>
              <a:t>combinatorial </a:t>
            </a:r>
            <a:r>
              <a:rPr kumimoji="0" lang="en-US" sz="1600" b="1" i="0" u="none" strike="noStrike" kern="1200" cap="none" spc="0" normalizeH="0" baseline="0" noProof="0" dirty="0" err="1">
                <a:ln>
                  <a:noFill/>
                </a:ln>
                <a:solidFill>
                  <a:srgbClr val="001135"/>
                </a:solidFill>
                <a:effectLst/>
                <a:uLnTx/>
                <a:uFillTx/>
                <a:latin typeface="Nokia Pure Text Light"/>
                <a:ea typeface="+mn-ea"/>
                <a:cs typeface="+mn-cs"/>
              </a:rPr>
              <a:t>searc</a:t>
            </a:r>
            <a:r>
              <a:rPr lang="en-US" b="1" dirty="0">
                <a:solidFill>
                  <a:srgbClr val="001135"/>
                </a:solidFill>
                <a:latin typeface="Nokia Pure Text Light"/>
              </a:rPr>
              <a:t>h</a:t>
            </a:r>
            <a:r>
              <a:rPr lang="en-US" dirty="0">
                <a:solidFill>
                  <a:srgbClr val="001135"/>
                </a:solidFill>
                <a:latin typeface="Nokia Pure Text Light"/>
              </a:rPr>
              <a:t>.</a:t>
            </a:r>
          </a:p>
          <a:p>
            <a:pPr lvl="0">
              <a:defRPr/>
            </a:pPr>
            <a:endParaRPr lang="en-US" dirty="0">
              <a:solidFill>
                <a:srgbClr val="001135"/>
              </a:solidFill>
              <a:latin typeface="Nokia Pure Text Light"/>
            </a:endParaRPr>
          </a:p>
          <a:p>
            <a:pPr marR="0" lvl="0" algn="l" defTabSz="914400" rtl="0" eaLnBrk="1" fontAlgn="auto" latinLnBrk="0" hangingPunct="1">
              <a:lnSpc>
                <a:spcPct val="100000"/>
              </a:lnSpc>
              <a:spcBef>
                <a:spcPts val="0"/>
              </a:spcBef>
              <a:spcAft>
                <a:spcPts val="600"/>
              </a:spcAft>
              <a:buClrTx/>
              <a:buSzTx/>
              <a:tabLst/>
              <a:defRPr/>
            </a:pPr>
            <a:r>
              <a:rPr kumimoji="0" lang="en-US" sz="1600" b="0" i="0" u="none" strike="noStrike" kern="1200" cap="none" spc="0" normalizeH="0" baseline="0" noProof="0" dirty="0">
                <a:ln>
                  <a:noFill/>
                </a:ln>
                <a:solidFill>
                  <a:srgbClr val="001135"/>
                </a:solidFill>
                <a:effectLst/>
                <a:uLnTx/>
                <a:uFillTx/>
                <a:latin typeface="Nokia Pure Text Light"/>
                <a:ea typeface="+mn-ea"/>
                <a:cs typeface="+mn-cs"/>
              </a:rPr>
              <a:t>This problem is highly reminiscent of use cases in </a:t>
            </a:r>
            <a:r>
              <a:rPr kumimoji="0" lang="en-US" sz="1600" b="1" i="0" u="none" strike="noStrike" kern="1200" cap="none" spc="0" normalizeH="0" baseline="0" noProof="0" dirty="0">
                <a:ln>
                  <a:noFill/>
                </a:ln>
                <a:solidFill>
                  <a:srgbClr val="001135"/>
                </a:solidFill>
                <a:effectLst/>
                <a:uLnTx/>
                <a:uFillTx/>
                <a:latin typeface="Nokia Pure Text Light"/>
                <a:ea typeface="+mn-ea"/>
                <a:cs typeface="+mn-cs"/>
              </a:rPr>
              <a:t>active learning</a:t>
            </a:r>
            <a:r>
              <a:rPr kumimoji="0" lang="en-US" sz="1600" b="0" i="0" u="none" strike="noStrike" kern="1200" cap="none" spc="0" normalizeH="0" baseline="0" noProof="0" dirty="0">
                <a:ln>
                  <a:noFill/>
                </a:ln>
                <a:solidFill>
                  <a:srgbClr val="001135"/>
                </a:solidFill>
                <a:effectLst/>
                <a:uLnTx/>
                <a:uFillTx/>
                <a:latin typeface="Nokia Pure Text Light"/>
                <a:ea typeface="+mn-ea"/>
                <a:cs typeface="+mn-cs"/>
              </a:rPr>
              <a:t>, however: </a:t>
            </a:r>
          </a:p>
          <a:p>
            <a:pPr marR="0" lvl="0" algn="l" defTabSz="914400" rtl="0" eaLnBrk="1" fontAlgn="auto" latinLnBrk="0" hangingPunct="1">
              <a:lnSpc>
                <a:spcPct val="100000"/>
              </a:lnSpc>
              <a:spcBef>
                <a:spcPts val="0"/>
              </a:spcBef>
              <a:spcAft>
                <a:spcPts val="600"/>
              </a:spcAft>
              <a:buClrTx/>
              <a:buSzTx/>
              <a:tabLst/>
              <a:defRPr/>
            </a:pPr>
            <a:endParaRPr lang="en-US" dirty="0">
              <a:solidFill>
                <a:srgbClr val="001135"/>
              </a:solidFill>
              <a:latin typeface="Nokia Pure Text Light"/>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600" i="0" u="none" strike="noStrike" kern="1200" cap="none" spc="0" normalizeH="0" baseline="0" noProof="0" dirty="0">
                <a:ln>
                  <a:noFill/>
                </a:ln>
                <a:solidFill>
                  <a:srgbClr val="001135"/>
                </a:solidFill>
                <a:effectLst/>
                <a:uLnTx/>
                <a:uFillTx/>
                <a:latin typeface="Nokia Pure Text Light"/>
                <a:ea typeface="+mn-ea"/>
                <a:cs typeface="+mn-cs"/>
              </a:rPr>
              <a:t>Given the nature of the data, there are no reliable features or metrics that would enable a good </a:t>
            </a:r>
            <a:r>
              <a:rPr kumimoji="0" lang="en-US" sz="1600" b="1" i="0" u="none" strike="noStrike" kern="1200" cap="none" spc="0" normalizeH="0" baseline="0" noProof="0" dirty="0">
                <a:ln>
                  <a:noFill/>
                </a:ln>
                <a:solidFill>
                  <a:srgbClr val="001135"/>
                </a:solidFill>
                <a:effectLst/>
                <a:uLnTx/>
                <a:uFillTx/>
                <a:latin typeface="Nokia Pure Text Light"/>
                <a:ea typeface="+mn-ea"/>
                <a:cs typeface="+mn-cs"/>
              </a:rPr>
              <a:t>self-assessment</a:t>
            </a:r>
            <a:r>
              <a:rPr kumimoji="0" lang="en-US" sz="1600" i="0" u="none" strike="noStrike" kern="1200" cap="none" spc="0" normalizeH="0" baseline="0" noProof="0" dirty="0">
                <a:ln>
                  <a:noFill/>
                </a:ln>
                <a:solidFill>
                  <a:srgbClr val="001135"/>
                </a:solidFill>
                <a:effectLst/>
                <a:uLnTx/>
                <a:uFillTx/>
                <a:latin typeface="Nokia Pure Text Light"/>
                <a:ea typeface="+mn-ea"/>
                <a:cs typeface="+mn-cs"/>
              </a:rPr>
              <a:t> of AL tools.</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dirty="0">
              <a:solidFill>
                <a:srgbClr val="001135"/>
              </a:solidFill>
              <a:latin typeface="Nokia Pure Text Light"/>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600" i="0" u="none" strike="noStrike" kern="1200" cap="none" spc="0" normalizeH="0" baseline="0" noProof="0" dirty="0">
                <a:ln>
                  <a:noFill/>
                </a:ln>
                <a:solidFill>
                  <a:srgbClr val="001135"/>
                </a:solidFill>
                <a:effectLst/>
                <a:uLnTx/>
                <a:uFillTx/>
                <a:latin typeface="Nokia Pure Text Light"/>
                <a:ea typeface="+mn-ea"/>
                <a:cs typeface="+mn-cs"/>
              </a:rPr>
              <a:t>Given this use case (</a:t>
            </a:r>
            <a:r>
              <a:rPr kumimoji="0" lang="en-US" sz="1600" i="0" u="none" strike="noStrike" kern="1200" cap="none" spc="0" normalizeH="0" baseline="0" noProof="0" dirty="0" err="1">
                <a:ln>
                  <a:noFill/>
                </a:ln>
                <a:solidFill>
                  <a:srgbClr val="001135"/>
                </a:solidFill>
                <a:effectLst/>
                <a:uLnTx/>
                <a:uFillTx/>
                <a:latin typeface="Nokia Pure Text Light"/>
                <a:ea typeface="+mn-ea"/>
                <a:cs typeface="+mn-cs"/>
              </a:rPr>
              <a:t>i</a:t>
            </a:r>
            <a:r>
              <a:rPr kumimoji="0" lang="en-US" sz="1600" i="0" u="none" strike="noStrike" kern="1200" cap="none" spc="0" normalizeH="0" baseline="0" noProof="0" dirty="0">
                <a:ln>
                  <a:noFill/>
                </a:ln>
                <a:solidFill>
                  <a:srgbClr val="001135"/>
                </a:solidFill>
                <a:effectLst/>
                <a:uLnTx/>
                <a:uFillTx/>
                <a:latin typeface="Nokia Pure Text Light"/>
                <a:ea typeface="+mn-ea"/>
                <a:cs typeface="+mn-cs"/>
              </a:rPr>
              <a:t>. e. building a training/validation set), we seek maximal accuracy hence </a:t>
            </a:r>
            <a:r>
              <a:rPr kumimoji="0" lang="en-US" sz="1600" b="1" i="0" u="none" strike="noStrike" kern="1200" cap="none" spc="0" normalizeH="0" baseline="0" noProof="0" dirty="0">
                <a:ln>
                  <a:noFill/>
                </a:ln>
                <a:solidFill>
                  <a:srgbClr val="001135"/>
                </a:solidFill>
                <a:effectLst/>
                <a:uLnTx/>
                <a:uFillTx/>
                <a:latin typeface="Nokia Pure Text Light"/>
                <a:ea typeface="+mn-ea"/>
                <a:cs typeface="+mn-cs"/>
              </a:rPr>
              <a:t>human-driven classification</a:t>
            </a:r>
            <a:r>
              <a:rPr kumimoji="0" lang="en-US" sz="1600" i="0" u="none" strike="noStrike" kern="1200" cap="none" spc="0" normalizeH="0" baseline="0" noProof="0" dirty="0">
                <a:ln>
                  <a:noFill/>
                </a:ln>
                <a:solidFill>
                  <a:srgbClr val="001135"/>
                </a:solidFill>
                <a:effectLst/>
                <a:uLnTx/>
                <a:uFillTx/>
                <a:latin typeface="Nokia Pure Text Light"/>
                <a:ea typeface="+mn-ea"/>
                <a:cs typeface="+mn-cs"/>
              </a:rPr>
              <a:t>.</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dirty="0">
              <a:solidFill>
                <a:srgbClr val="001135"/>
              </a:solidFill>
              <a:latin typeface="Nokia Pure Text Light"/>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b="1" dirty="0">
              <a:solidFill>
                <a:srgbClr val="001135"/>
              </a:solidFill>
              <a:latin typeface="Nokia Pure Text Light"/>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1" i="0" u="none" strike="noStrike" kern="1200" cap="none" spc="0" normalizeH="0" baseline="0" noProof="0" dirty="0">
              <a:ln>
                <a:noFill/>
              </a:ln>
              <a:solidFill>
                <a:srgbClr val="001135"/>
              </a:solidFill>
              <a:effectLst/>
              <a:uLnTx/>
              <a:uFillTx/>
              <a:latin typeface="Nokia Pure Text Light"/>
              <a:ea typeface="+mn-ea"/>
              <a:cs typeface="+mn-cs"/>
            </a:endParaRPr>
          </a:p>
        </p:txBody>
      </p:sp>
    </p:spTree>
    <p:extLst>
      <p:ext uri="{BB962C8B-B14F-4D97-AF65-F5344CB8AC3E}">
        <p14:creationId xmlns:p14="http://schemas.microsoft.com/office/powerpoint/2010/main" xmlns="" val="5643131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83073941-BF27-4458-B869-27824D7DA072}"/>
              </a:ext>
            </a:extLst>
          </p:cNvPr>
          <p:cNvSpPr>
            <a:spLocks noGrp="1"/>
          </p:cNvSpPr>
          <p:nvPr>
            <p:ph type="body" sz="quarter" idx="11"/>
          </p:nvPr>
        </p:nvSpPr>
        <p:spPr>
          <a:prstGeom prst="rect">
            <a:avLst/>
          </a:prstGeom>
        </p:spPr>
        <p:txBody>
          <a:bodyPr/>
          <a:lstStyle/>
          <a:p>
            <a:r>
              <a:rPr lang="en-GB" dirty="0"/>
              <a:t>Problem</a:t>
            </a:r>
            <a:endParaRPr lang="en-US" dirty="0"/>
          </a:p>
        </p:txBody>
      </p:sp>
      <p:sp>
        <p:nvSpPr>
          <p:cNvPr id="3" name="Text Placeholder 2">
            <a:extLst>
              <a:ext uri="{FF2B5EF4-FFF2-40B4-BE49-F238E27FC236}">
                <a16:creationId xmlns:a16="http://schemas.microsoft.com/office/drawing/2014/main" xmlns="" id="{201DE4D2-1F1D-41E8-8FF1-FF68DB8D658F}"/>
              </a:ext>
            </a:extLst>
          </p:cNvPr>
          <p:cNvSpPr>
            <a:spLocks noGrp="1"/>
          </p:cNvSpPr>
          <p:nvPr>
            <p:ph type="body" sz="quarter" idx="12"/>
          </p:nvPr>
        </p:nvSpPr>
        <p:spPr>
          <a:xfrm>
            <a:off x="417600" y="280800"/>
            <a:ext cx="8308800" cy="309600"/>
          </a:xfrm>
          <a:prstGeom prst="rect">
            <a:avLst/>
          </a:prstGeom>
        </p:spPr>
        <p:txBody>
          <a:bodyPr/>
          <a:lstStyle/>
          <a:p>
            <a:r>
              <a:rPr lang="en-GB" dirty="0"/>
              <a:t>Graph formalism</a:t>
            </a:r>
            <a:endParaRPr lang="en-US" dirty="0"/>
          </a:p>
        </p:txBody>
      </p:sp>
      <p:sp>
        <p:nvSpPr>
          <p:cNvPr id="8" name="Text Placeholder 3">
            <a:extLst>
              <a:ext uri="{FF2B5EF4-FFF2-40B4-BE49-F238E27FC236}">
                <a16:creationId xmlns:a16="http://schemas.microsoft.com/office/drawing/2014/main" xmlns="" id="{9E5A03B2-C51F-7F4A-A3D5-2B3CCB0C7271}"/>
              </a:ext>
            </a:extLst>
          </p:cNvPr>
          <p:cNvSpPr txBox="1">
            <a:spLocks/>
          </p:cNvSpPr>
          <p:nvPr/>
        </p:nvSpPr>
        <p:spPr>
          <a:xfrm>
            <a:off x="417600" y="976743"/>
            <a:ext cx="7887225" cy="3190013"/>
          </a:xfrm>
          <a:prstGeom prst="rect">
            <a:avLst/>
          </a:prstGeom>
        </p:spPr>
        <p:txBody>
          <a:bodyPr lIns="0" tIns="0" rIns="0" bIns="0">
            <a:normAutofit/>
          </a:bodyPr>
          <a:lstStyle>
            <a:lvl1pPr marL="0" indent="0" algn="l" defTabSz="914400" rtl="0" eaLnBrk="1" latinLnBrk="0" hangingPunct="1">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30400" indent="0" algn="l" defTabSz="914400" rtl="0" eaLnBrk="1" latinLnBrk="0" hangingPunct="1">
              <a:spcBef>
                <a:spcPts val="0"/>
              </a:spcBef>
              <a:spcAft>
                <a:spcPts val="600"/>
              </a:spcAft>
              <a:buFont typeface="Arial" panose="020B0604020202020204" pitchFamily="34" charset="0"/>
              <a:buNone/>
              <a:defRPr sz="1400" kern="1200">
                <a:solidFill>
                  <a:schemeClr val="tx2"/>
                </a:solidFill>
                <a:latin typeface="+mn-lt"/>
                <a:ea typeface="+mn-ea"/>
                <a:cs typeface="+mn-cs"/>
              </a:defRPr>
            </a:lvl2pPr>
            <a:lvl3pPr marL="462600" indent="0" algn="l" defTabSz="914400" rtl="0" eaLnBrk="1" latinLnBrk="0" hangingPunct="1">
              <a:spcBef>
                <a:spcPts val="0"/>
              </a:spcBef>
              <a:spcAft>
                <a:spcPts val="600"/>
              </a:spcAft>
              <a:buFont typeface="Arial" panose="020B0604020202020204" pitchFamily="34" charset="0"/>
              <a:buNone/>
              <a:defRPr sz="1200" kern="1200">
                <a:solidFill>
                  <a:schemeClr val="tx2"/>
                </a:solidFill>
                <a:latin typeface="+mn-lt"/>
                <a:ea typeface="+mn-ea"/>
                <a:cs typeface="+mn-cs"/>
              </a:defRPr>
            </a:lvl3pPr>
            <a:lvl4pPr marL="693000" indent="0" algn="l" defTabSz="914400" rtl="0" eaLnBrk="1" latinLnBrk="0" hangingPunct="1">
              <a:spcBef>
                <a:spcPts val="0"/>
              </a:spcBef>
              <a:spcAft>
                <a:spcPts val="600"/>
              </a:spcAft>
              <a:buFont typeface="Arial" panose="020B0604020202020204" pitchFamily="34" charset="0"/>
              <a:buNone/>
              <a:defRPr sz="1000" kern="1200">
                <a:solidFill>
                  <a:schemeClr val="tx2"/>
                </a:solidFill>
                <a:latin typeface="+mn-lt"/>
                <a:ea typeface="+mn-ea"/>
                <a:cs typeface="+mn-cs"/>
              </a:defRPr>
            </a:lvl4pPr>
            <a:lvl5pPr marL="923400" indent="0" algn="l" defTabSz="914400" rtl="0" eaLnBrk="1" latinLnBrk="0" hangingPunct="1">
              <a:spcBef>
                <a:spcPts val="0"/>
              </a:spcBef>
              <a:spcAft>
                <a:spcPts val="600"/>
              </a:spcAft>
              <a:buFont typeface="Arial" panose="020B0604020202020204" pitchFamily="34" charset="0"/>
              <a:buNone/>
              <a:defRPr sz="800" kern="1200">
                <a:solidFill>
                  <a:schemeClr val="tx2"/>
                </a:solidFill>
                <a:latin typeface="+mn-lt"/>
                <a:ea typeface="+mn-ea"/>
                <a:cs typeface="+mn-cs"/>
              </a:defRPr>
            </a:lvl5pPr>
            <a:lvl6pPr marL="1382400" indent="-228600" algn="l" defTabSz="914400" rtl="0" eaLnBrk="1" latinLnBrk="0" hangingPunct="1">
              <a:spcBef>
                <a:spcPts val="0"/>
              </a:spcBef>
              <a:spcAft>
                <a:spcPts val="600"/>
              </a:spcAft>
              <a:buFont typeface="Nokia Pure Text" panose="020B0503020202020204" pitchFamily="34" charset="0"/>
              <a:buChar char="‒"/>
              <a:defRPr sz="800" kern="1200" baseline="0">
                <a:solidFill>
                  <a:schemeClr val="tx2"/>
                </a:solidFill>
                <a:latin typeface="+mn-lt"/>
                <a:ea typeface="+mn-ea"/>
                <a:cs typeface="+mn-cs"/>
              </a:defRPr>
            </a:lvl6pPr>
            <a:lvl7pPr marL="1612800" indent="-228600" algn="l" defTabSz="914400" rtl="0" eaLnBrk="1" latinLnBrk="0" hangingPunct="1">
              <a:spcBef>
                <a:spcPts val="0"/>
              </a:spcBef>
              <a:spcAft>
                <a:spcPts val="600"/>
              </a:spcAft>
              <a:buFont typeface="Arial" panose="020B0604020202020204" pitchFamily="34" charset="0"/>
              <a:buChar char="•"/>
              <a:defRPr sz="700" kern="1200">
                <a:solidFill>
                  <a:schemeClr val="tx2"/>
                </a:solidFill>
                <a:latin typeface="+mn-lt"/>
                <a:ea typeface="+mn-ea"/>
                <a:cs typeface="+mn-cs"/>
              </a:defRPr>
            </a:lvl7pPr>
            <a:lvl8pPr marL="1843200" indent="-228600" algn="l" defTabSz="914400" rtl="0" eaLnBrk="1" latinLnBrk="0" hangingPunct="1">
              <a:spcBef>
                <a:spcPts val="0"/>
              </a:spcBef>
              <a:spcAft>
                <a:spcPts val="600"/>
              </a:spcAft>
              <a:buFont typeface="Arial" panose="020B0604020202020204" pitchFamily="34" charset="0"/>
              <a:buChar char="•"/>
              <a:defRPr sz="600" kern="1200">
                <a:solidFill>
                  <a:schemeClr val="tx2"/>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R="0" lvl="0" algn="l" defTabSz="914400" rtl="0" eaLnBrk="1" fontAlgn="auto" latinLnBrk="0" hangingPunct="1">
              <a:lnSpc>
                <a:spcPct val="100000"/>
              </a:lnSpc>
              <a:spcBef>
                <a:spcPts val="0"/>
              </a:spcBef>
              <a:spcAft>
                <a:spcPts val="600"/>
              </a:spcAft>
              <a:buClrTx/>
              <a:buSzTx/>
              <a:tabLst/>
              <a:defRPr/>
            </a:pPr>
            <a:r>
              <a:rPr lang="en-US" dirty="0">
                <a:solidFill>
                  <a:srgbClr val="001135"/>
                </a:solidFill>
                <a:latin typeface="Nokia Pure Text Light"/>
              </a:rPr>
              <a:t>We are trying to solve:</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dirty="0">
              <a:solidFill>
                <a:srgbClr val="001135"/>
              </a:solidFill>
              <a:latin typeface="Nokia Pure Text Light"/>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dirty="0">
                <a:solidFill>
                  <a:srgbClr val="001135"/>
                </a:solidFill>
                <a:latin typeface="Nokia Pure Text Light"/>
              </a:rPr>
              <a:t>An </a:t>
            </a:r>
            <a:r>
              <a:rPr lang="en-US" b="1" dirty="0">
                <a:solidFill>
                  <a:srgbClr val="001135"/>
                </a:solidFill>
                <a:latin typeface="Nokia Pure Text Light"/>
              </a:rPr>
              <a:t>active clustering </a:t>
            </a:r>
            <a:r>
              <a:rPr lang="en-US" dirty="0">
                <a:solidFill>
                  <a:srgbClr val="001135"/>
                </a:solidFill>
                <a:latin typeface="Nokia Pure Text Light"/>
              </a:rPr>
              <a:t>problem</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dirty="0">
              <a:solidFill>
                <a:srgbClr val="001135"/>
              </a:solidFill>
              <a:latin typeface="Nokia Pure Text Light"/>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dirty="0">
                <a:solidFill>
                  <a:srgbClr val="001135"/>
                </a:solidFill>
                <a:latin typeface="Nokia Pure Text Light"/>
              </a:rPr>
              <a:t>With an unknown but supposedly </a:t>
            </a:r>
            <a:r>
              <a:rPr lang="en-US" b="1" dirty="0">
                <a:solidFill>
                  <a:srgbClr val="001135"/>
                </a:solidFill>
                <a:latin typeface="Nokia Pure Text Light"/>
              </a:rPr>
              <a:t>large number of labels</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b="1" dirty="0">
              <a:solidFill>
                <a:srgbClr val="001135"/>
              </a:solidFill>
              <a:latin typeface="Nokia Pure Text Light"/>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dirty="0">
                <a:solidFill>
                  <a:srgbClr val="001135"/>
                </a:solidFill>
                <a:latin typeface="Nokia Pure Text Light"/>
              </a:rPr>
              <a:t>Which lead to looking at </a:t>
            </a:r>
            <a:r>
              <a:rPr lang="en-US" b="1" dirty="0">
                <a:solidFill>
                  <a:srgbClr val="001135"/>
                </a:solidFill>
                <a:latin typeface="Nokia Pure Text Light"/>
              </a:rPr>
              <a:t>pairwise comparisons</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b="1" dirty="0">
              <a:solidFill>
                <a:srgbClr val="001135"/>
              </a:solidFill>
              <a:latin typeface="Nokia Pure Text Light"/>
            </a:endParaRPr>
          </a:p>
          <a:p>
            <a:pPr marR="0" lvl="0" algn="l" defTabSz="914400" rtl="0" eaLnBrk="1" fontAlgn="auto" latinLnBrk="0" hangingPunct="1">
              <a:lnSpc>
                <a:spcPct val="100000"/>
              </a:lnSpc>
              <a:spcBef>
                <a:spcPts val="0"/>
              </a:spcBef>
              <a:spcAft>
                <a:spcPts val="600"/>
              </a:spcAft>
              <a:buClrTx/>
              <a:buSzTx/>
              <a:tabLst/>
              <a:defRPr/>
            </a:pPr>
            <a:r>
              <a:rPr lang="en-US" dirty="0">
                <a:solidFill>
                  <a:srgbClr val="001135"/>
                </a:solidFill>
                <a:latin typeface="Nokia Pure Text Light"/>
              </a:rPr>
              <a:t>We thus developed an algorithm to find what </a:t>
            </a:r>
            <a:r>
              <a:rPr lang="en-US" b="1" dirty="0">
                <a:solidFill>
                  <a:srgbClr val="001135"/>
                </a:solidFill>
                <a:latin typeface="Nokia Pure Text Light"/>
              </a:rPr>
              <a:t>pairs of items to chose at each step based on previous answers</a:t>
            </a:r>
            <a:r>
              <a:rPr lang="en-US" dirty="0">
                <a:solidFill>
                  <a:srgbClr val="001135"/>
                </a:solidFill>
                <a:latin typeface="Nokia Pure Text Light"/>
              </a:rPr>
              <a:t>. </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b="1" dirty="0">
              <a:solidFill>
                <a:srgbClr val="001135"/>
              </a:solidFill>
              <a:latin typeface="Nokia Pure Text Light"/>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b="1" dirty="0">
              <a:solidFill>
                <a:srgbClr val="001135"/>
              </a:solidFill>
              <a:latin typeface="Nokia Pure Text Light"/>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b="1" dirty="0">
              <a:solidFill>
                <a:srgbClr val="001135"/>
              </a:solidFill>
            </a:endParaRPr>
          </a:p>
        </p:txBody>
      </p:sp>
      <p:sp>
        <p:nvSpPr>
          <p:cNvPr id="4" name="TextBox 3">
            <a:extLst>
              <a:ext uri="{FF2B5EF4-FFF2-40B4-BE49-F238E27FC236}">
                <a16:creationId xmlns:a16="http://schemas.microsoft.com/office/drawing/2014/main" xmlns="" id="{4F71D174-8598-3C41-B353-BDEB60C30550}"/>
              </a:ext>
            </a:extLst>
          </p:cNvPr>
          <p:cNvSpPr txBox="1"/>
          <p:nvPr/>
        </p:nvSpPr>
        <p:spPr>
          <a:xfrm>
            <a:off x="4272197" y="2578308"/>
            <a:ext cx="0" cy="0"/>
          </a:xfrm>
          <a:prstGeom prst="rect">
            <a:avLst/>
          </a:prstGeom>
          <a:noFill/>
        </p:spPr>
        <p:txBody>
          <a:bodyPr wrap="none" lIns="72000" tIns="72000" rIns="72000" bIns="72000" rtlCol="0">
            <a:noAutofit/>
          </a:bodyPr>
          <a:lstStyle/>
          <a:p>
            <a:pPr algn="l">
              <a:spcAft>
                <a:spcPts val="300"/>
              </a:spcAft>
              <a:buSzPct val="100000"/>
            </a:pPr>
            <a:endParaRPr lang="x-none" sz="1200" dirty="0">
              <a:solidFill>
                <a:schemeClr val="tx2"/>
              </a:solidFill>
            </a:endParaRPr>
          </a:p>
        </p:txBody>
      </p:sp>
    </p:spTree>
    <p:extLst>
      <p:ext uri="{BB962C8B-B14F-4D97-AF65-F5344CB8AC3E}">
        <p14:creationId xmlns:p14="http://schemas.microsoft.com/office/powerpoint/2010/main" xmlns="" val="29919749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83073941-BF27-4458-B869-27824D7DA072}"/>
              </a:ext>
            </a:extLst>
          </p:cNvPr>
          <p:cNvSpPr>
            <a:spLocks noGrp="1"/>
          </p:cNvSpPr>
          <p:nvPr>
            <p:ph type="body" sz="quarter" idx="11"/>
          </p:nvPr>
        </p:nvSpPr>
        <p:spPr>
          <a:prstGeom prst="rect">
            <a:avLst/>
          </a:prstGeom>
        </p:spPr>
        <p:txBody>
          <a:bodyPr/>
          <a:lstStyle/>
          <a:p>
            <a:r>
              <a:rPr lang="en-GB" dirty="0"/>
              <a:t>Idea</a:t>
            </a:r>
            <a:endParaRPr lang="en-US" dirty="0"/>
          </a:p>
        </p:txBody>
      </p:sp>
      <p:sp>
        <p:nvSpPr>
          <p:cNvPr id="3" name="Text Placeholder 2">
            <a:extLst>
              <a:ext uri="{FF2B5EF4-FFF2-40B4-BE49-F238E27FC236}">
                <a16:creationId xmlns:a16="http://schemas.microsoft.com/office/drawing/2014/main" xmlns="" id="{201DE4D2-1F1D-41E8-8FF1-FF68DB8D658F}"/>
              </a:ext>
            </a:extLst>
          </p:cNvPr>
          <p:cNvSpPr>
            <a:spLocks noGrp="1"/>
          </p:cNvSpPr>
          <p:nvPr>
            <p:ph type="body" sz="quarter" idx="12"/>
          </p:nvPr>
        </p:nvSpPr>
        <p:spPr>
          <a:xfrm>
            <a:off x="417600" y="280800"/>
            <a:ext cx="8308800" cy="309600"/>
          </a:xfrm>
          <a:prstGeom prst="rect">
            <a:avLst/>
          </a:prstGeom>
        </p:spPr>
        <p:txBody>
          <a:bodyPr/>
          <a:lstStyle/>
          <a:p>
            <a:r>
              <a:rPr lang="en-GB" dirty="0"/>
              <a:t>Chordal algorithms</a:t>
            </a:r>
            <a:endParaRPr lang="en-US" dirty="0"/>
          </a:p>
        </p:txBody>
      </p:sp>
      <p:sp>
        <p:nvSpPr>
          <p:cNvPr id="8" name="Text Placeholder 3">
            <a:extLst>
              <a:ext uri="{FF2B5EF4-FFF2-40B4-BE49-F238E27FC236}">
                <a16:creationId xmlns:a16="http://schemas.microsoft.com/office/drawing/2014/main" xmlns="" id="{9E5A03B2-C51F-7F4A-A3D5-2B3CCB0C7271}"/>
              </a:ext>
            </a:extLst>
          </p:cNvPr>
          <p:cNvSpPr txBox="1">
            <a:spLocks/>
          </p:cNvSpPr>
          <p:nvPr/>
        </p:nvSpPr>
        <p:spPr>
          <a:xfrm>
            <a:off x="417600" y="1515414"/>
            <a:ext cx="7887225" cy="3037686"/>
          </a:xfrm>
          <a:prstGeom prst="rect">
            <a:avLst/>
          </a:prstGeom>
        </p:spPr>
        <p:txBody>
          <a:bodyPr lIns="0" tIns="0" rIns="0" bIns="0">
            <a:normAutofit/>
          </a:bodyPr>
          <a:lstStyle>
            <a:lvl1pPr marL="0" indent="0" algn="l" defTabSz="914400" rtl="0" eaLnBrk="1" latinLnBrk="0" hangingPunct="1">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30400" indent="0" algn="l" defTabSz="914400" rtl="0" eaLnBrk="1" latinLnBrk="0" hangingPunct="1">
              <a:spcBef>
                <a:spcPts val="0"/>
              </a:spcBef>
              <a:spcAft>
                <a:spcPts val="600"/>
              </a:spcAft>
              <a:buFont typeface="Arial" panose="020B0604020202020204" pitchFamily="34" charset="0"/>
              <a:buNone/>
              <a:defRPr sz="1400" kern="1200">
                <a:solidFill>
                  <a:schemeClr val="tx2"/>
                </a:solidFill>
                <a:latin typeface="+mn-lt"/>
                <a:ea typeface="+mn-ea"/>
                <a:cs typeface="+mn-cs"/>
              </a:defRPr>
            </a:lvl2pPr>
            <a:lvl3pPr marL="462600" indent="0" algn="l" defTabSz="914400" rtl="0" eaLnBrk="1" latinLnBrk="0" hangingPunct="1">
              <a:spcBef>
                <a:spcPts val="0"/>
              </a:spcBef>
              <a:spcAft>
                <a:spcPts val="600"/>
              </a:spcAft>
              <a:buFont typeface="Arial" panose="020B0604020202020204" pitchFamily="34" charset="0"/>
              <a:buNone/>
              <a:defRPr sz="1200" kern="1200">
                <a:solidFill>
                  <a:schemeClr val="tx2"/>
                </a:solidFill>
                <a:latin typeface="+mn-lt"/>
                <a:ea typeface="+mn-ea"/>
                <a:cs typeface="+mn-cs"/>
              </a:defRPr>
            </a:lvl3pPr>
            <a:lvl4pPr marL="693000" indent="0" algn="l" defTabSz="914400" rtl="0" eaLnBrk="1" latinLnBrk="0" hangingPunct="1">
              <a:spcBef>
                <a:spcPts val="0"/>
              </a:spcBef>
              <a:spcAft>
                <a:spcPts val="600"/>
              </a:spcAft>
              <a:buFont typeface="Arial" panose="020B0604020202020204" pitchFamily="34" charset="0"/>
              <a:buNone/>
              <a:defRPr sz="1000" kern="1200">
                <a:solidFill>
                  <a:schemeClr val="tx2"/>
                </a:solidFill>
                <a:latin typeface="+mn-lt"/>
                <a:ea typeface="+mn-ea"/>
                <a:cs typeface="+mn-cs"/>
              </a:defRPr>
            </a:lvl4pPr>
            <a:lvl5pPr marL="923400" indent="0" algn="l" defTabSz="914400" rtl="0" eaLnBrk="1" latinLnBrk="0" hangingPunct="1">
              <a:spcBef>
                <a:spcPts val="0"/>
              </a:spcBef>
              <a:spcAft>
                <a:spcPts val="600"/>
              </a:spcAft>
              <a:buFont typeface="Arial" panose="020B0604020202020204" pitchFamily="34" charset="0"/>
              <a:buNone/>
              <a:defRPr sz="800" kern="1200">
                <a:solidFill>
                  <a:schemeClr val="tx2"/>
                </a:solidFill>
                <a:latin typeface="+mn-lt"/>
                <a:ea typeface="+mn-ea"/>
                <a:cs typeface="+mn-cs"/>
              </a:defRPr>
            </a:lvl5pPr>
            <a:lvl6pPr marL="1382400" indent="-228600" algn="l" defTabSz="914400" rtl="0" eaLnBrk="1" latinLnBrk="0" hangingPunct="1">
              <a:spcBef>
                <a:spcPts val="0"/>
              </a:spcBef>
              <a:spcAft>
                <a:spcPts val="600"/>
              </a:spcAft>
              <a:buFont typeface="Nokia Pure Text" panose="020B0503020202020204" pitchFamily="34" charset="0"/>
              <a:buChar char="‒"/>
              <a:defRPr sz="800" kern="1200" baseline="0">
                <a:solidFill>
                  <a:schemeClr val="tx2"/>
                </a:solidFill>
                <a:latin typeface="+mn-lt"/>
                <a:ea typeface="+mn-ea"/>
                <a:cs typeface="+mn-cs"/>
              </a:defRPr>
            </a:lvl6pPr>
            <a:lvl7pPr marL="1612800" indent="-228600" algn="l" defTabSz="914400" rtl="0" eaLnBrk="1" latinLnBrk="0" hangingPunct="1">
              <a:spcBef>
                <a:spcPts val="0"/>
              </a:spcBef>
              <a:spcAft>
                <a:spcPts val="600"/>
              </a:spcAft>
              <a:buFont typeface="Arial" panose="020B0604020202020204" pitchFamily="34" charset="0"/>
              <a:buChar char="•"/>
              <a:defRPr sz="700" kern="1200">
                <a:solidFill>
                  <a:schemeClr val="tx2"/>
                </a:solidFill>
                <a:latin typeface="+mn-lt"/>
                <a:ea typeface="+mn-ea"/>
                <a:cs typeface="+mn-cs"/>
              </a:defRPr>
            </a:lvl7pPr>
            <a:lvl8pPr marL="1843200" indent="-228600" algn="l" defTabSz="914400" rtl="0" eaLnBrk="1" latinLnBrk="0" hangingPunct="1">
              <a:spcBef>
                <a:spcPts val="0"/>
              </a:spcBef>
              <a:spcAft>
                <a:spcPts val="600"/>
              </a:spcAft>
              <a:buFont typeface="Arial" panose="020B0604020202020204" pitchFamily="34" charset="0"/>
              <a:buChar char="•"/>
              <a:defRPr sz="600" kern="1200">
                <a:solidFill>
                  <a:schemeClr val="tx2"/>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1135"/>
                </a:solidFill>
                <a:effectLst/>
                <a:uLnTx/>
                <a:uFillTx/>
                <a:latin typeface="Nokia Pure Text Light"/>
                <a:ea typeface="+mn-ea"/>
                <a:cs typeface="+mn-cs"/>
              </a:rPr>
              <a:t>We found that to ensure the mean cost is minimal translates nicely into </a:t>
            </a:r>
            <a:r>
              <a:rPr kumimoji="0" lang="en-US" sz="1600" b="1" i="0" u="none" strike="noStrike" kern="1200" cap="none" spc="0" normalizeH="0" baseline="0" noProof="0" dirty="0">
                <a:ln>
                  <a:noFill/>
                </a:ln>
                <a:solidFill>
                  <a:srgbClr val="001135"/>
                </a:solidFill>
                <a:effectLst/>
                <a:uLnTx/>
                <a:uFillTx/>
                <a:latin typeface="Nokia Pure Text Light"/>
                <a:ea typeface="+mn-ea"/>
                <a:cs typeface="+mn-cs"/>
              </a:rPr>
              <a:t>preserving the </a:t>
            </a:r>
            <a:r>
              <a:rPr kumimoji="0" lang="en-US" sz="1600" b="1" i="0" u="none" strike="noStrike" kern="1200" cap="none" spc="0" normalizeH="0" baseline="0" noProof="0" dirty="0" err="1">
                <a:ln>
                  <a:noFill/>
                </a:ln>
                <a:solidFill>
                  <a:srgbClr val="001135"/>
                </a:solidFill>
                <a:effectLst/>
                <a:uLnTx/>
                <a:uFillTx/>
                <a:latin typeface="Nokia Pure Text Light"/>
                <a:ea typeface="+mn-ea"/>
                <a:cs typeface="+mn-cs"/>
              </a:rPr>
              <a:t>chordality</a:t>
            </a:r>
            <a:r>
              <a:rPr kumimoji="0" lang="en-US" sz="1600" b="0" i="0" u="none" strike="noStrike" kern="1200" cap="none" spc="0" normalizeH="0" baseline="0" noProof="0" dirty="0">
                <a:ln>
                  <a:noFill/>
                </a:ln>
                <a:solidFill>
                  <a:srgbClr val="001135"/>
                </a:solidFill>
                <a:effectLst/>
                <a:uLnTx/>
                <a:uFillTx/>
                <a:latin typeface="Nokia Pure Text Light"/>
                <a:ea typeface="+mn-ea"/>
                <a:cs typeface="+mn-cs"/>
              </a:rPr>
              <a:t> of the aggregated graph throughout the partition discovery.</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dirty="0">
              <a:solidFill>
                <a:srgbClr val="001135"/>
              </a:solidFill>
              <a:latin typeface="Nokia Pure Text Light"/>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1135"/>
                </a:solidFill>
                <a:effectLst/>
                <a:uLnTx/>
                <a:uFillTx/>
                <a:latin typeface="Nokia Pure Text Light"/>
                <a:ea typeface="+mn-ea"/>
                <a:cs typeface="+mn-cs"/>
              </a:rPr>
              <a:t>A graph is chordal </a:t>
            </a:r>
            <a:r>
              <a:rPr lang="en-US" dirty="0">
                <a:solidFill>
                  <a:srgbClr val="001135"/>
                </a:solidFill>
                <a:latin typeface="Nokia Pure Text Light"/>
              </a:rPr>
              <a:t>(or triangulated) if any cycle has a chord.</a:t>
            </a: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1135"/>
                </a:solidFill>
                <a:effectLst/>
                <a:uLnTx/>
                <a:uFillTx/>
                <a:latin typeface="Nokia Pure Text Light"/>
                <a:ea typeface="+mn-ea"/>
                <a:cs typeface="+mn-cs"/>
              </a:rPr>
              <a:t>That property is easily checked at a low computational cost: a query </a:t>
            </a:r>
            <a:r>
              <a:rPr kumimoji="0" lang="en-US" sz="1600" b="0" u="none" strike="noStrike" kern="1200" cap="none" spc="0" normalizeH="0" baseline="0" noProof="0" dirty="0">
                <a:ln>
                  <a:noFill/>
                </a:ln>
                <a:solidFill>
                  <a:srgbClr val="001135"/>
                </a:solidFill>
                <a:effectLst/>
                <a:uLnTx/>
                <a:uFillTx/>
                <a:latin typeface="Nokia Pure Text Light"/>
                <a:ea typeface="+mn-ea"/>
                <a:cs typeface="+mn-cs"/>
              </a:rPr>
              <a:t>( </a:t>
            </a:r>
            <a:r>
              <a:rPr kumimoji="0" lang="en-US" sz="1600" b="0" i="1" u="none" strike="noStrike" kern="1200" cap="none" spc="0" normalizeH="0" baseline="0" noProof="0" dirty="0">
                <a:ln>
                  <a:noFill/>
                </a:ln>
                <a:solidFill>
                  <a:srgbClr val="001135"/>
                </a:solidFill>
                <a:effectLst/>
                <a:uLnTx/>
                <a:uFillTx/>
                <a:latin typeface="Nokia Pure Text Light"/>
                <a:ea typeface="+mn-ea"/>
                <a:cs typeface="+mn-cs"/>
              </a:rPr>
              <a:t>u ,v </a:t>
            </a:r>
            <a:r>
              <a:rPr kumimoji="0" lang="en-US" sz="1600" b="0" u="none" strike="noStrike" kern="1200" cap="none" spc="0" normalizeH="0" baseline="0" noProof="0" dirty="0">
                <a:ln>
                  <a:noFill/>
                </a:ln>
                <a:solidFill>
                  <a:srgbClr val="001135"/>
                </a:solidFill>
                <a:effectLst/>
                <a:uLnTx/>
                <a:uFillTx/>
                <a:latin typeface="Nokia Pure Text Light"/>
                <a:ea typeface="+mn-ea"/>
                <a:cs typeface="+mn-cs"/>
              </a:rPr>
              <a:t>)</a:t>
            </a:r>
            <a:r>
              <a:rPr kumimoji="0" lang="en-US" sz="1600" b="0" i="0" u="none" strike="noStrike" kern="1200" cap="none" spc="0" normalizeH="0" baseline="0" noProof="0" dirty="0">
                <a:ln>
                  <a:noFill/>
                </a:ln>
                <a:solidFill>
                  <a:srgbClr val="001135"/>
                </a:solidFill>
                <a:effectLst/>
                <a:uLnTx/>
                <a:uFillTx/>
                <a:latin typeface="Nokia Pure Text Light"/>
                <a:ea typeface="+mn-ea"/>
                <a:cs typeface="+mn-cs"/>
              </a:rPr>
              <a:t> is satisfactory whenever the intersection of the neighborhoods of </a:t>
            </a:r>
            <a:r>
              <a:rPr kumimoji="0" lang="en-US" sz="1600" b="0" i="1" u="none" strike="noStrike" kern="1200" cap="none" spc="0" normalizeH="0" baseline="0" noProof="0" dirty="0">
                <a:ln>
                  <a:noFill/>
                </a:ln>
                <a:solidFill>
                  <a:srgbClr val="001135"/>
                </a:solidFill>
                <a:effectLst/>
                <a:uLnTx/>
                <a:uFillTx/>
                <a:latin typeface="Nokia Pure Text Light"/>
                <a:ea typeface="+mn-ea"/>
                <a:cs typeface="+mn-cs"/>
              </a:rPr>
              <a:t>u</a:t>
            </a:r>
            <a:r>
              <a:rPr kumimoji="0" lang="en-US" sz="1600" b="0" i="0" u="none" strike="noStrike" kern="1200" cap="none" spc="0" normalizeH="0" baseline="0" noProof="0" dirty="0">
                <a:ln>
                  <a:noFill/>
                </a:ln>
                <a:solidFill>
                  <a:srgbClr val="001135"/>
                </a:solidFill>
                <a:effectLst/>
                <a:uLnTx/>
                <a:uFillTx/>
                <a:latin typeface="Nokia Pure Text Light"/>
                <a:ea typeface="+mn-ea"/>
                <a:cs typeface="+mn-cs"/>
              </a:rPr>
              <a:t> and </a:t>
            </a:r>
            <a:r>
              <a:rPr kumimoji="0" lang="en-US" sz="1600" b="0" i="1" u="none" strike="noStrike" kern="1200" cap="none" spc="0" normalizeH="0" baseline="0" noProof="0" dirty="0">
                <a:ln>
                  <a:noFill/>
                </a:ln>
                <a:solidFill>
                  <a:srgbClr val="001135"/>
                </a:solidFill>
                <a:effectLst/>
                <a:uLnTx/>
                <a:uFillTx/>
                <a:latin typeface="Nokia Pure Text Light"/>
                <a:ea typeface="+mn-ea"/>
                <a:cs typeface="+mn-cs"/>
              </a:rPr>
              <a:t>v </a:t>
            </a:r>
            <a:r>
              <a:rPr kumimoji="0" lang="en-US" sz="1600" b="0" i="0" u="none" strike="noStrike" kern="1200" cap="none" spc="0" normalizeH="0" baseline="0" noProof="0" dirty="0">
                <a:ln>
                  <a:noFill/>
                </a:ln>
                <a:solidFill>
                  <a:srgbClr val="001135"/>
                </a:solidFill>
                <a:effectLst/>
                <a:uLnTx/>
                <a:uFillTx/>
                <a:latin typeface="Nokia Pure Text Light"/>
                <a:ea typeface="+mn-ea"/>
                <a:cs typeface="+mn-cs"/>
              </a:rPr>
              <a:t>separate them.</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dirty="0">
              <a:solidFill>
                <a:srgbClr val="001135"/>
              </a:solidFill>
              <a:latin typeface="Nokia Pure Text Light"/>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1135"/>
                </a:solidFill>
                <a:effectLst/>
                <a:uLnTx/>
                <a:uFillTx/>
                <a:latin typeface="Nokia Pure Text Light"/>
                <a:ea typeface="+mn-ea"/>
                <a:cs typeface="+mn-cs"/>
              </a:rPr>
              <a:t>It is possible to keep the graph chordal even with several experts working at once.</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p:txBody>
      </p:sp>
    </p:spTree>
    <p:extLst>
      <p:ext uri="{BB962C8B-B14F-4D97-AF65-F5344CB8AC3E}">
        <p14:creationId xmlns:p14="http://schemas.microsoft.com/office/powerpoint/2010/main" xmlns="" val="265296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83073941-BF27-4458-B869-27824D7DA072}"/>
              </a:ext>
            </a:extLst>
          </p:cNvPr>
          <p:cNvSpPr>
            <a:spLocks noGrp="1"/>
          </p:cNvSpPr>
          <p:nvPr>
            <p:ph type="body" sz="quarter" idx="11"/>
          </p:nvPr>
        </p:nvSpPr>
        <p:spPr>
          <a:prstGeom prst="rect">
            <a:avLst/>
          </a:prstGeom>
        </p:spPr>
        <p:txBody>
          <a:bodyPr/>
          <a:lstStyle/>
          <a:p>
            <a:r>
              <a:rPr lang="en-GB" dirty="0" err="1"/>
              <a:t>Chordality</a:t>
            </a:r>
            <a:r>
              <a:rPr lang="en-GB" dirty="0"/>
              <a:t> leaves room for choice</a:t>
            </a:r>
            <a:endParaRPr lang="en-US" dirty="0"/>
          </a:p>
        </p:txBody>
      </p:sp>
      <p:sp>
        <p:nvSpPr>
          <p:cNvPr id="3" name="Text Placeholder 2">
            <a:extLst>
              <a:ext uri="{FF2B5EF4-FFF2-40B4-BE49-F238E27FC236}">
                <a16:creationId xmlns:a16="http://schemas.microsoft.com/office/drawing/2014/main" xmlns="" id="{201DE4D2-1F1D-41E8-8FF1-FF68DB8D658F}"/>
              </a:ext>
            </a:extLst>
          </p:cNvPr>
          <p:cNvSpPr>
            <a:spLocks noGrp="1"/>
          </p:cNvSpPr>
          <p:nvPr>
            <p:ph type="body" sz="quarter" idx="12"/>
          </p:nvPr>
        </p:nvSpPr>
        <p:spPr>
          <a:xfrm>
            <a:off x="417600" y="280800"/>
            <a:ext cx="8308800" cy="309600"/>
          </a:xfrm>
          <a:prstGeom prst="rect">
            <a:avLst/>
          </a:prstGeom>
        </p:spPr>
        <p:txBody>
          <a:bodyPr/>
          <a:lstStyle/>
          <a:p>
            <a:r>
              <a:rPr lang="en-GB" dirty="0"/>
              <a:t>Chordal algorithms</a:t>
            </a:r>
            <a:endParaRPr lang="en-US" dirty="0"/>
          </a:p>
        </p:txBody>
      </p:sp>
      <p:sp>
        <p:nvSpPr>
          <p:cNvPr id="8" name="Text Placeholder 3">
            <a:extLst>
              <a:ext uri="{FF2B5EF4-FFF2-40B4-BE49-F238E27FC236}">
                <a16:creationId xmlns:a16="http://schemas.microsoft.com/office/drawing/2014/main" xmlns="" id="{9E5A03B2-C51F-7F4A-A3D5-2B3CCB0C7271}"/>
              </a:ext>
            </a:extLst>
          </p:cNvPr>
          <p:cNvSpPr txBox="1">
            <a:spLocks/>
          </p:cNvSpPr>
          <p:nvPr/>
        </p:nvSpPr>
        <p:spPr>
          <a:xfrm>
            <a:off x="417601" y="1393777"/>
            <a:ext cx="8308799" cy="3273226"/>
          </a:xfrm>
          <a:prstGeom prst="rect">
            <a:avLst/>
          </a:prstGeom>
        </p:spPr>
        <p:txBody>
          <a:bodyPr lIns="0" tIns="0" rIns="0" bIns="0">
            <a:normAutofit/>
          </a:bodyPr>
          <a:lstStyle>
            <a:lvl1pPr marL="0" indent="0" algn="l" defTabSz="914400" rtl="0" eaLnBrk="1" latinLnBrk="0" hangingPunct="1">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30400" indent="0" algn="l" defTabSz="914400" rtl="0" eaLnBrk="1" latinLnBrk="0" hangingPunct="1">
              <a:spcBef>
                <a:spcPts val="0"/>
              </a:spcBef>
              <a:spcAft>
                <a:spcPts val="600"/>
              </a:spcAft>
              <a:buFont typeface="Arial" panose="020B0604020202020204" pitchFamily="34" charset="0"/>
              <a:buNone/>
              <a:defRPr sz="1400" kern="1200">
                <a:solidFill>
                  <a:schemeClr val="tx2"/>
                </a:solidFill>
                <a:latin typeface="+mn-lt"/>
                <a:ea typeface="+mn-ea"/>
                <a:cs typeface="+mn-cs"/>
              </a:defRPr>
            </a:lvl2pPr>
            <a:lvl3pPr marL="462600" indent="0" algn="l" defTabSz="914400" rtl="0" eaLnBrk="1" latinLnBrk="0" hangingPunct="1">
              <a:spcBef>
                <a:spcPts val="0"/>
              </a:spcBef>
              <a:spcAft>
                <a:spcPts val="600"/>
              </a:spcAft>
              <a:buFont typeface="Arial" panose="020B0604020202020204" pitchFamily="34" charset="0"/>
              <a:buNone/>
              <a:defRPr sz="1200" kern="1200">
                <a:solidFill>
                  <a:schemeClr val="tx2"/>
                </a:solidFill>
                <a:latin typeface="+mn-lt"/>
                <a:ea typeface="+mn-ea"/>
                <a:cs typeface="+mn-cs"/>
              </a:defRPr>
            </a:lvl3pPr>
            <a:lvl4pPr marL="693000" indent="0" algn="l" defTabSz="914400" rtl="0" eaLnBrk="1" latinLnBrk="0" hangingPunct="1">
              <a:spcBef>
                <a:spcPts val="0"/>
              </a:spcBef>
              <a:spcAft>
                <a:spcPts val="600"/>
              </a:spcAft>
              <a:buFont typeface="Arial" panose="020B0604020202020204" pitchFamily="34" charset="0"/>
              <a:buNone/>
              <a:defRPr sz="1000" kern="1200">
                <a:solidFill>
                  <a:schemeClr val="tx2"/>
                </a:solidFill>
                <a:latin typeface="+mn-lt"/>
                <a:ea typeface="+mn-ea"/>
                <a:cs typeface="+mn-cs"/>
              </a:defRPr>
            </a:lvl4pPr>
            <a:lvl5pPr marL="923400" indent="0" algn="l" defTabSz="914400" rtl="0" eaLnBrk="1" latinLnBrk="0" hangingPunct="1">
              <a:spcBef>
                <a:spcPts val="0"/>
              </a:spcBef>
              <a:spcAft>
                <a:spcPts val="600"/>
              </a:spcAft>
              <a:buFont typeface="Arial" panose="020B0604020202020204" pitchFamily="34" charset="0"/>
              <a:buNone/>
              <a:defRPr sz="800" kern="1200">
                <a:solidFill>
                  <a:schemeClr val="tx2"/>
                </a:solidFill>
                <a:latin typeface="+mn-lt"/>
                <a:ea typeface="+mn-ea"/>
                <a:cs typeface="+mn-cs"/>
              </a:defRPr>
            </a:lvl5pPr>
            <a:lvl6pPr marL="1382400" indent="-228600" algn="l" defTabSz="914400" rtl="0" eaLnBrk="1" latinLnBrk="0" hangingPunct="1">
              <a:spcBef>
                <a:spcPts val="0"/>
              </a:spcBef>
              <a:spcAft>
                <a:spcPts val="600"/>
              </a:spcAft>
              <a:buFont typeface="Nokia Pure Text" panose="020B0503020202020204" pitchFamily="34" charset="0"/>
              <a:buChar char="‒"/>
              <a:defRPr sz="800" kern="1200" baseline="0">
                <a:solidFill>
                  <a:schemeClr val="tx2"/>
                </a:solidFill>
                <a:latin typeface="+mn-lt"/>
                <a:ea typeface="+mn-ea"/>
                <a:cs typeface="+mn-cs"/>
              </a:defRPr>
            </a:lvl6pPr>
            <a:lvl7pPr marL="1612800" indent="-228600" algn="l" defTabSz="914400" rtl="0" eaLnBrk="1" latinLnBrk="0" hangingPunct="1">
              <a:spcBef>
                <a:spcPts val="0"/>
              </a:spcBef>
              <a:spcAft>
                <a:spcPts val="600"/>
              </a:spcAft>
              <a:buFont typeface="Arial" panose="020B0604020202020204" pitchFamily="34" charset="0"/>
              <a:buChar char="•"/>
              <a:defRPr sz="700" kern="1200">
                <a:solidFill>
                  <a:schemeClr val="tx2"/>
                </a:solidFill>
                <a:latin typeface="+mn-lt"/>
                <a:ea typeface="+mn-ea"/>
                <a:cs typeface="+mn-cs"/>
              </a:defRPr>
            </a:lvl7pPr>
            <a:lvl8pPr marL="1843200" indent="-228600" algn="l" defTabSz="914400" rtl="0" eaLnBrk="1" latinLnBrk="0" hangingPunct="1">
              <a:spcBef>
                <a:spcPts val="0"/>
              </a:spcBef>
              <a:spcAft>
                <a:spcPts val="600"/>
              </a:spcAft>
              <a:buFont typeface="Arial" panose="020B0604020202020204" pitchFamily="34" charset="0"/>
              <a:buChar char="•"/>
              <a:defRPr sz="600" kern="1200">
                <a:solidFill>
                  <a:schemeClr val="tx2"/>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1135"/>
                </a:solidFill>
                <a:effectLst/>
                <a:uLnTx/>
                <a:uFillTx/>
                <a:latin typeface="Nokia Pure Text Light"/>
                <a:ea typeface="+mn-ea"/>
                <a:cs typeface="+mn-cs"/>
              </a:rPr>
              <a:t>There are many ways to keep the graph chordal at each step.</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dirty="0">
              <a:solidFill>
                <a:srgbClr val="001135"/>
              </a:solidFill>
              <a:latin typeface="Nokia Pure Text Light"/>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1135"/>
                </a:solidFill>
                <a:effectLst/>
                <a:uLnTx/>
                <a:uFillTx/>
                <a:latin typeface="Nokia Pure Text Light"/>
                <a:ea typeface="+mn-ea"/>
                <a:cs typeface="+mn-cs"/>
              </a:rPr>
              <a:t>This allows for further optimizations to be made.</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dirty="0">
              <a:solidFill>
                <a:srgbClr val="001135"/>
              </a:solidFill>
              <a:latin typeface="Nokia Pure Text Light"/>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1135"/>
                </a:solidFill>
                <a:effectLst/>
                <a:uLnTx/>
                <a:uFillTx/>
                <a:latin typeface="Nokia Pure Text Light"/>
                <a:ea typeface="+mn-ea"/>
                <a:cs typeface="+mn-cs"/>
              </a:rPr>
              <a:t>For instance, in order to really minimize the </a:t>
            </a:r>
            <a:r>
              <a:rPr kumimoji="0" lang="en-US" sz="1600" b="1" i="0" u="none" strike="noStrike" kern="1200" cap="none" spc="0" normalizeH="0" baseline="0" noProof="0" dirty="0">
                <a:ln>
                  <a:noFill/>
                </a:ln>
                <a:solidFill>
                  <a:srgbClr val="001135"/>
                </a:solidFill>
                <a:effectLst/>
                <a:uLnTx/>
                <a:uFillTx/>
                <a:latin typeface="Nokia Pure Text Light"/>
                <a:ea typeface="+mn-ea"/>
                <a:cs typeface="+mn-cs"/>
              </a:rPr>
              <a:t>time </a:t>
            </a:r>
            <a:r>
              <a:rPr kumimoji="0" lang="en-US" sz="1600" i="0" u="none" strike="noStrike" kern="1200" cap="none" spc="0" normalizeH="0" baseline="0" noProof="0" dirty="0">
                <a:ln>
                  <a:noFill/>
                </a:ln>
                <a:solidFill>
                  <a:srgbClr val="001135"/>
                </a:solidFill>
                <a:effectLst/>
                <a:uLnTx/>
                <a:uFillTx/>
                <a:latin typeface="Nokia Pure Text Light"/>
                <a:ea typeface="+mn-ea"/>
                <a:cs typeface="+mn-cs"/>
              </a:rPr>
              <a:t>spent by the experts rather than the number of questions, edges can be chosen to form a walk on the graph (one text in common between two consecutive queries).</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dirty="0">
              <a:solidFill>
                <a:srgbClr val="001135"/>
              </a:solidFill>
              <a:latin typeface="Nokia Pure Text Light"/>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dirty="0">
              <a:solidFill>
                <a:srgbClr val="001135"/>
              </a:solidFill>
              <a:latin typeface="Nokia Pure Text Light"/>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b="1" dirty="0">
              <a:solidFill>
                <a:srgbClr val="001135"/>
              </a:solidFill>
              <a:latin typeface="Nokia Pure Text Light"/>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1" i="0" u="none" strike="noStrike" kern="1200" cap="none" spc="0" normalizeH="0" baseline="0" noProof="0" dirty="0">
              <a:ln>
                <a:noFill/>
              </a:ln>
              <a:solidFill>
                <a:srgbClr val="001135"/>
              </a:solidFill>
              <a:effectLst/>
              <a:uLnTx/>
              <a:uFillTx/>
              <a:latin typeface="Nokia Pure Text Light"/>
              <a:ea typeface="+mn-ea"/>
              <a:cs typeface="+mn-cs"/>
            </a:endParaRPr>
          </a:p>
        </p:txBody>
      </p:sp>
    </p:spTree>
    <p:extLst>
      <p:ext uri="{BB962C8B-B14F-4D97-AF65-F5344CB8AC3E}">
        <p14:creationId xmlns:p14="http://schemas.microsoft.com/office/powerpoint/2010/main" xmlns="" val="958556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83073941-BF27-4458-B869-27824D7DA072}"/>
              </a:ext>
            </a:extLst>
          </p:cNvPr>
          <p:cNvSpPr>
            <a:spLocks noGrp="1"/>
          </p:cNvSpPr>
          <p:nvPr>
            <p:ph type="body" sz="quarter" idx="11"/>
          </p:nvPr>
        </p:nvSpPr>
        <p:spPr>
          <a:prstGeom prst="rect">
            <a:avLst/>
          </a:prstGeom>
        </p:spPr>
        <p:txBody>
          <a:bodyPr/>
          <a:lstStyle/>
          <a:p>
            <a:r>
              <a:rPr lang="en-GB" dirty="0" err="1"/>
              <a:t>Chordality</a:t>
            </a:r>
            <a:r>
              <a:rPr lang="en-GB" dirty="0"/>
              <a:t> leaves room for heuristics</a:t>
            </a:r>
            <a:endParaRPr lang="en-US" dirty="0"/>
          </a:p>
        </p:txBody>
      </p:sp>
      <p:sp>
        <p:nvSpPr>
          <p:cNvPr id="3" name="Text Placeholder 2">
            <a:extLst>
              <a:ext uri="{FF2B5EF4-FFF2-40B4-BE49-F238E27FC236}">
                <a16:creationId xmlns:a16="http://schemas.microsoft.com/office/drawing/2014/main" xmlns="" id="{201DE4D2-1F1D-41E8-8FF1-FF68DB8D658F}"/>
              </a:ext>
            </a:extLst>
          </p:cNvPr>
          <p:cNvSpPr>
            <a:spLocks noGrp="1"/>
          </p:cNvSpPr>
          <p:nvPr>
            <p:ph type="body" sz="quarter" idx="12"/>
          </p:nvPr>
        </p:nvSpPr>
        <p:spPr>
          <a:xfrm>
            <a:off x="417600" y="280800"/>
            <a:ext cx="8308800" cy="309600"/>
          </a:xfrm>
          <a:prstGeom prst="rect">
            <a:avLst/>
          </a:prstGeom>
        </p:spPr>
        <p:txBody>
          <a:bodyPr/>
          <a:lstStyle/>
          <a:p>
            <a:r>
              <a:rPr lang="en-GB" dirty="0"/>
              <a:t>Chordal algorithms</a:t>
            </a:r>
            <a:endParaRPr lang="en-US" dirty="0"/>
          </a:p>
        </p:txBody>
      </p:sp>
      <p:sp>
        <p:nvSpPr>
          <p:cNvPr id="8" name="Text Placeholder 3">
            <a:extLst>
              <a:ext uri="{FF2B5EF4-FFF2-40B4-BE49-F238E27FC236}">
                <a16:creationId xmlns:a16="http://schemas.microsoft.com/office/drawing/2014/main" xmlns="" id="{9E5A03B2-C51F-7F4A-A3D5-2B3CCB0C7271}"/>
              </a:ext>
            </a:extLst>
          </p:cNvPr>
          <p:cNvSpPr txBox="1">
            <a:spLocks/>
          </p:cNvSpPr>
          <p:nvPr/>
        </p:nvSpPr>
        <p:spPr>
          <a:xfrm>
            <a:off x="417601" y="1393777"/>
            <a:ext cx="8308799" cy="3273226"/>
          </a:xfrm>
          <a:prstGeom prst="rect">
            <a:avLst/>
          </a:prstGeom>
        </p:spPr>
        <p:txBody>
          <a:bodyPr lIns="0" tIns="0" rIns="0" bIns="0">
            <a:normAutofit/>
          </a:bodyPr>
          <a:lstStyle>
            <a:lvl1pPr marL="0" indent="0" algn="l" defTabSz="914400" rtl="0" eaLnBrk="1" latinLnBrk="0" hangingPunct="1">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30400" indent="0" algn="l" defTabSz="914400" rtl="0" eaLnBrk="1" latinLnBrk="0" hangingPunct="1">
              <a:spcBef>
                <a:spcPts val="0"/>
              </a:spcBef>
              <a:spcAft>
                <a:spcPts val="600"/>
              </a:spcAft>
              <a:buFont typeface="Arial" panose="020B0604020202020204" pitchFamily="34" charset="0"/>
              <a:buNone/>
              <a:defRPr sz="1400" kern="1200">
                <a:solidFill>
                  <a:schemeClr val="tx2"/>
                </a:solidFill>
                <a:latin typeface="+mn-lt"/>
                <a:ea typeface="+mn-ea"/>
                <a:cs typeface="+mn-cs"/>
              </a:defRPr>
            </a:lvl2pPr>
            <a:lvl3pPr marL="462600" indent="0" algn="l" defTabSz="914400" rtl="0" eaLnBrk="1" latinLnBrk="0" hangingPunct="1">
              <a:spcBef>
                <a:spcPts val="0"/>
              </a:spcBef>
              <a:spcAft>
                <a:spcPts val="600"/>
              </a:spcAft>
              <a:buFont typeface="Arial" panose="020B0604020202020204" pitchFamily="34" charset="0"/>
              <a:buNone/>
              <a:defRPr sz="1200" kern="1200">
                <a:solidFill>
                  <a:schemeClr val="tx2"/>
                </a:solidFill>
                <a:latin typeface="+mn-lt"/>
                <a:ea typeface="+mn-ea"/>
                <a:cs typeface="+mn-cs"/>
              </a:defRPr>
            </a:lvl3pPr>
            <a:lvl4pPr marL="693000" indent="0" algn="l" defTabSz="914400" rtl="0" eaLnBrk="1" latinLnBrk="0" hangingPunct="1">
              <a:spcBef>
                <a:spcPts val="0"/>
              </a:spcBef>
              <a:spcAft>
                <a:spcPts val="600"/>
              </a:spcAft>
              <a:buFont typeface="Arial" panose="020B0604020202020204" pitchFamily="34" charset="0"/>
              <a:buNone/>
              <a:defRPr sz="1000" kern="1200">
                <a:solidFill>
                  <a:schemeClr val="tx2"/>
                </a:solidFill>
                <a:latin typeface="+mn-lt"/>
                <a:ea typeface="+mn-ea"/>
                <a:cs typeface="+mn-cs"/>
              </a:defRPr>
            </a:lvl4pPr>
            <a:lvl5pPr marL="923400" indent="0" algn="l" defTabSz="914400" rtl="0" eaLnBrk="1" latinLnBrk="0" hangingPunct="1">
              <a:spcBef>
                <a:spcPts val="0"/>
              </a:spcBef>
              <a:spcAft>
                <a:spcPts val="600"/>
              </a:spcAft>
              <a:buFont typeface="Arial" panose="020B0604020202020204" pitchFamily="34" charset="0"/>
              <a:buNone/>
              <a:defRPr sz="800" kern="1200">
                <a:solidFill>
                  <a:schemeClr val="tx2"/>
                </a:solidFill>
                <a:latin typeface="+mn-lt"/>
                <a:ea typeface="+mn-ea"/>
                <a:cs typeface="+mn-cs"/>
              </a:defRPr>
            </a:lvl5pPr>
            <a:lvl6pPr marL="1382400" indent="-228600" algn="l" defTabSz="914400" rtl="0" eaLnBrk="1" latinLnBrk="0" hangingPunct="1">
              <a:spcBef>
                <a:spcPts val="0"/>
              </a:spcBef>
              <a:spcAft>
                <a:spcPts val="600"/>
              </a:spcAft>
              <a:buFont typeface="Nokia Pure Text" panose="020B0503020202020204" pitchFamily="34" charset="0"/>
              <a:buChar char="‒"/>
              <a:defRPr sz="800" kern="1200" baseline="0">
                <a:solidFill>
                  <a:schemeClr val="tx2"/>
                </a:solidFill>
                <a:latin typeface="+mn-lt"/>
                <a:ea typeface="+mn-ea"/>
                <a:cs typeface="+mn-cs"/>
              </a:defRPr>
            </a:lvl6pPr>
            <a:lvl7pPr marL="1612800" indent="-228600" algn="l" defTabSz="914400" rtl="0" eaLnBrk="1" latinLnBrk="0" hangingPunct="1">
              <a:spcBef>
                <a:spcPts val="0"/>
              </a:spcBef>
              <a:spcAft>
                <a:spcPts val="600"/>
              </a:spcAft>
              <a:buFont typeface="Arial" panose="020B0604020202020204" pitchFamily="34" charset="0"/>
              <a:buChar char="•"/>
              <a:defRPr sz="700" kern="1200">
                <a:solidFill>
                  <a:schemeClr val="tx2"/>
                </a:solidFill>
                <a:latin typeface="+mn-lt"/>
                <a:ea typeface="+mn-ea"/>
                <a:cs typeface="+mn-cs"/>
              </a:defRPr>
            </a:lvl7pPr>
            <a:lvl8pPr marL="1843200" indent="-228600" algn="l" defTabSz="914400" rtl="0" eaLnBrk="1" latinLnBrk="0" hangingPunct="1">
              <a:spcBef>
                <a:spcPts val="0"/>
              </a:spcBef>
              <a:spcAft>
                <a:spcPts val="600"/>
              </a:spcAft>
              <a:buFont typeface="Arial" panose="020B0604020202020204" pitchFamily="34" charset="0"/>
              <a:buChar char="•"/>
              <a:defRPr sz="600" kern="1200">
                <a:solidFill>
                  <a:schemeClr val="tx2"/>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1135"/>
                </a:solidFill>
                <a:effectLst/>
                <a:uLnTx/>
                <a:uFillTx/>
                <a:latin typeface="Nokia Pure Text Light"/>
                <a:ea typeface="+mn-ea"/>
                <a:cs typeface="+mn-cs"/>
              </a:rPr>
              <a:t>Thanks to the leeway that the </a:t>
            </a:r>
            <a:r>
              <a:rPr kumimoji="0" lang="en-US" sz="1600" b="0" i="0" u="none" strike="noStrike" kern="1200" cap="none" spc="0" normalizeH="0" baseline="0" noProof="0" dirty="0" err="1">
                <a:ln>
                  <a:noFill/>
                </a:ln>
                <a:solidFill>
                  <a:srgbClr val="001135"/>
                </a:solidFill>
                <a:effectLst/>
                <a:uLnTx/>
                <a:uFillTx/>
                <a:latin typeface="Nokia Pure Text Light"/>
                <a:ea typeface="+mn-ea"/>
                <a:cs typeface="+mn-cs"/>
              </a:rPr>
              <a:t>chordality</a:t>
            </a:r>
            <a:r>
              <a:rPr kumimoji="0" lang="en-US" sz="1600" b="0" i="0" u="none" strike="noStrike" kern="1200" cap="none" spc="0" normalizeH="0" baseline="0" noProof="0" dirty="0">
                <a:ln>
                  <a:noFill/>
                </a:ln>
                <a:solidFill>
                  <a:srgbClr val="001135"/>
                </a:solidFill>
                <a:effectLst/>
                <a:uLnTx/>
                <a:uFillTx/>
                <a:latin typeface="Nokia Pure Text Light"/>
                <a:ea typeface="+mn-ea"/>
                <a:cs typeface="+mn-cs"/>
              </a:rPr>
              <a:t> condition leaves, </a:t>
            </a:r>
            <a:r>
              <a:rPr kumimoji="0" lang="en-US" sz="1600" b="1" i="0" u="none" strike="noStrike" kern="1200" cap="none" spc="0" normalizeH="0" baseline="0" noProof="0" dirty="0">
                <a:ln>
                  <a:noFill/>
                </a:ln>
                <a:solidFill>
                  <a:srgbClr val="001135"/>
                </a:solidFill>
                <a:effectLst/>
                <a:uLnTx/>
                <a:uFillTx/>
                <a:latin typeface="Nokia Pure Text Light"/>
                <a:ea typeface="+mn-ea"/>
                <a:cs typeface="+mn-cs"/>
              </a:rPr>
              <a:t>heuristics can be used while preserving theoretical guarantees</a:t>
            </a:r>
            <a:r>
              <a:rPr kumimoji="0" lang="en-US" sz="1600" b="0" i="0" u="none" strike="noStrike" kern="1200" cap="none" spc="0" normalizeH="0" baseline="0" noProof="0" dirty="0">
                <a:ln>
                  <a:noFill/>
                </a:ln>
                <a:solidFill>
                  <a:srgbClr val="001135"/>
                </a:solidFill>
                <a:effectLst/>
                <a:uLnTx/>
                <a:uFillTx/>
                <a:latin typeface="Nokia Pure Text Light"/>
                <a:ea typeface="+mn-ea"/>
                <a:cs typeface="+mn-cs"/>
              </a:rPr>
              <a:t>.</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dirty="0">
              <a:solidFill>
                <a:srgbClr val="001135"/>
              </a:solidFill>
              <a:latin typeface="Nokia Pure Text Light"/>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1135"/>
                </a:solidFill>
                <a:effectLst/>
                <a:uLnTx/>
                <a:uFillTx/>
                <a:latin typeface="Nokia Pure Text Light"/>
                <a:ea typeface="+mn-ea"/>
                <a:cs typeface="+mn-cs"/>
              </a:rPr>
              <a:t>Because we make pairwise comparisons rather than text classification, we are most interested in pairs of items in the same class because they reduce the number of questions to be asked for these items.</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dirty="0">
              <a:solidFill>
                <a:srgbClr val="001135"/>
              </a:solidFill>
              <a:latin typeface="Nokia Pure Text Light"/>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dirty="0">
                <a:solidFill>
                  <a:srgbClr val="001135"/>
                </a:solidFill>
                <a:latin typeface="Nokia Pure Text Light"/>
              </a:rPr>
              <a:t>Heuristics can be used to find the “</a:t>
            </a:r>
            <a:r>
              <a:rPr lang="en-US" b="1" dirty="0">
                <a:solidFill>
                  <a:srgbClr val="001135"/>
                </a:solidFill>
                <a:latin typeface="Nokia Pure Text Light"/>
              </a:rPr>
              <a:t>most promising</a:t>
            </a:r>
            <a:r>
              <a:rPr lang="en-US" dirty="0">
                <a:solidFill>
                  <a:srgbClr val="001135"/>
                </a:solidFill>
                <a:latin typeface="Nokia Pure Text Light"/>
              </a:rPr>
              <a:t>” pairs of items, </a:t>
            </a:r>
            <a:r>
              <a:rPr lang="en-US" dirty="0" err="1">
                <a:solidFill>
                  <a:srgbClr val="001135"/>
                </a:solidFill>
                <a:latin typeface="Nokia Pure Text Light"/>
              </a:rPr>
              <a:t>i</a:t>
            </a:r>
            <a:r>
              <a:rPr lang="en-US" dirty="0">
                <a:solidFill>
                  <a:srgbClr val="001135"/>
                </a:solidFill>
                <a:latin typeface="Nokia Pure Text Light"/>
              </a:rPr>
              <a:t>. e. those that are most likely to belong to the same class.</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600" i="0" u="none" strike="noStrike" kern="1200" cap="none" spc="0" normalizeH="0" baseline="0" noProof="0" dirty="0">
                <a:ln>
                  <a:noFill/>
                </a:ln>
                <a:solidFill>
                  <a:srgbClr val="001135"/>
                </a:solidFill>
                <a:effectLst/>
                <a:uLnTx/>
                <a:uFillTx/>
                <a:latin typeface="Nokia Pure Text Light"/>
                <a:ea typeface="+mn-ea"/>
                <a:cs typeface="+mn-cs"/>
              </a:rPr>
              <a:t>In practice, this helps further reduce the number of questions to be asked.</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dirty="0">
              <a:solidFill>
                <a:srgbClr val="001135"/>
              </a:solidFill>
              <a:latin typeface="Nokia Pure Text Light"/>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dirty="0">
              <a:solidFill>
                <a:srgbClr val="001135"/>
              </a:solidFill>
              <a:latin typeface="Nokia Pure Text Light"/>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b="1" dirty="0">
              <a:solidFill>
                <a:srgbClr val="001135"/>
              </a:solidFill>
              <a:latin typeface="Nokia Pure Text Light"/>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1" i="0" u="none" strike="noStrike" kern="1200" cap="none" spc="0" normalizeH="0" baseline="0" noProof="0" dirty="0">
              <a:ln>
                <a:noFill/>
              </a:ln>
              <a:solidFill>
                <a:srgbClr val="001135"/>
              </a:solidFill>
              <a:effectLst/>
              <a:uLnTx/>
              <a:uFillTx/>
              <a:latin typeface="Nokia Pure Text Light"/>
              <a:ea typeface="+mn-ea"/>
              <a:cs typeface="+mn-cs"/>
            </a:endParaRPr>
          </a:p>
        </p:txBody>
      </p:sp>
    </p:spTree>
    <p:extLst>
      <p:ext uri="{BB962C8B-B14F-4D97-AF65-F5344CB8AC3E}">
        <p14:creationId xmlns:p14="http://schemas.microsoft.com/office/powerpoint/2010/main" xmlns="" val="40461050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83073941-BF27-4458-B869-27824D7DA072}"/>
              </a:ext>
            </a:extLst>
          </p:cNvPr>
          <p:cNvSpPr>
            <a:spLocks noGrp="1"/>
          </p:cNvSpPr>
          <p:nvPr>
            <p:ph type="body" sz="quarter" idx="11"/>
          </p:nvPr>
        </p:nvSpPr>
        <p:spPr>
          <a:prstGeom prst="rect">
            <a:avLst/>
          </a:prstGeom>
        </p:spPr>
        <p:txBody>
          <a:bodyPr/>
          <a:lstStyle/>
          <a:p>
            <a:r>
              <a:rPr lang="en-GB" dirty="0"/>
              <a:t>Trusting heuristics</a:t>
            </a:r>
            <a:endParaRPr lang="en-US" dirty="0"/>
          </a:p>
        </p:txBody>
      </p:sp>
      <p:sp>
        <p:nvSpPr>
          <p:cNvPr id="3" name="Text Placeholder 2">
            <a:extLst>
              <a:ext uri="{FF2B5EF4-FFF2-40B4-BE49-F238E27FC236}">
                <a16:creationId xmlns:a16="http://schemas.microsoft.com/office/drawing/2014/main" xmlns="" id="{201DE4D2-1F1D-41E8-8FF1-FF68DB8D658F}"/>
              </a:ext>
            </a:extLst>
          </p:cNvPr>
          <p:cNvSpPr>
            <a:spLocks noGrp="1"/>
          </p:cNvSpPr>
          <p:nvPr>
            <p:ph type="body" sz="quarter" idx="12"/>
          </p:nvPr>
        </p:nvSpPr>
        <p:spPr>
          <a:xfrm>
            <a:off x="417600" y="280800"/>
            <a:ext cx="8308800" cy="309600"/>
          </a:xfrm>
          <a:prstGeom prst="rect">
            <a:avLst/>
          </a:prstGeom>
        </p:spPr>
        <p:txBody>
          <a:bodyPr/>
          <a:lstStyle/>
          <a:p>
            <a:r>
              <a:rPr lang="en-GB" dirty="0"/>
              <a:t>Chordal algorithms</a:t>
            </a:r>
            <a:endParaRPr lang="en-US" dirty="0"/>
          </a:p>
        </p:txBody>
      </p:sp>
      <p:sp>
        <p:nvSpPr>
          <p:cNvPr id="8" name="Text Placeholder 3">
            <a:extLst>
              <a:ext uri="{FF2B5EF4-FFF2-40B4-BE49-F238E27FC236}">
                <a16:creationId xmlns:a16="http://schemas.microsoft.com/office/drawing/2014/main" xmlns="" id="{9E5A03B2-C51F-7F4A-A3D5-2B3CCB0C7271}"/>
              </a:ext>
            </a:extLst>
          </p:cNvPr>
          <p:cNvSpPr txBox="1">
            <a:spLocks/>
          </p:cNvSpPr>
          <p:nvPr/>
        </p:nvSpPr>
        <p:spPr>
          <a:xfrm>
            <a:off x="417601" y="966866"/>
            <a:ext cx="8308799" cy="3700137"/>
          </a:xfrm>
          <a:prstGeom prst="rect">
            <a:avLst/>
          </a:prstGeom>
        </p:spPr>
        <p:txBody>
          <a:bodyPr lIns="0" tIns="0" rIns="0" bIns="0">
            <a:normAutofit/>
          </a:bodyPr>
          <a:lstStyle>
            <a:lvl1pPr marL="0" indent="0" algn="l" defTabSz="914400" rtl="0" eaLnBrk="1" latinLnBrk="0" hangingPunct="1">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30400" indent="0" algn="l" defTabSz="914400" rtl="0" eaLnBrk="1" latinLnBrk="0" hangingPunct="1">
              <a:spcBef>
                <a:spcPts val="0"/>
              </a:spcBef>
              <a:spcAft>
                <a:spcPts val="600"/>
              </a:spcAft>
              <a:buFont typeface="Arial" panose="020B0604020202020204" pitchFamily="34" charset="0"/>
              <a:buNone/>
              <a:defRPr sz="1400" kern="1200">
                <a:solidFill>
                  <a:schemeClr val="tx2"/>
                </a:solidFill>
                <a:latin typeface="+mn-lt"/>
                <a:ea typeface="+mn-ea"/>
                <a:cs typeface="+mn-cs"/>
              </a:defRPr>
            </a:lvl2pPr>
            <a:lvl3pPr marL="462600" indent="0" algn="l" defTabSz="914400" rtl="0" eaLnBrk="1" latinLnBrk="0" hangingPunct="1">
              <a:spcBef>
                <a:spcPts val="0"/>
              </a:spcBef>
              <a:spcAft>
                <a:spcPts val="600"/>
              </a:spcAft>
              <a:buFont typeface="Arial" panose="020B0604020202020204" pitchFamily="34" charset="0"/>
              <a:buNone/>
              <a:defRPr sz="1200" kern="1200">
                <a:solidFill>
                  <a:schemeClr val="tx2"/>
                </a:solidFill>
                <a:latin typeface="+mn-lt"/>
                <a:ea typeface="+mn-ea"/>
                <a:cs typeface="+mn-cs"/>
              </a:defRPr>
            </a:lvl3pPr>
            <a:lvl4pPr marL="693000" indent="0" algn="l" defTabSz="914400" rtl="0" eaLnBrk="1" latinLnBrk="0" hangingPunct="1">
              <a:spcBef>
                <a:spcPts val="0"/>
              </a:spcBef>
              <a:spcAft>
                <a:spcPts val="600"/>
              </a:spcAft>
              <a:buFont typeface="Arial" panose="020B0604020202020204" pitchFamily="34" charset="0"/>
              <a:buNone/>
              <a:defRPr sz="1000" kern="1200">
                <a:solidFill>
                  <a:schemeClr val="tx2"/>
                </a:solidFill>
                <a:latin typeface="+mn-lt"/>
                <a:ea typeface="+mn-ea"/>
                <a:cs typeface="+mn-cs"/>
              </a:defRPr>
            </a:lvl4pPr>
            <a:lvl5pPr marL="923400" indent="0" algn="l" defTabSz="914400" rtl="0" eaLnBrk="1" latinLnBrk="0" hangingPunct="1">
              <a:spcBef>
                <a:spcPts val="0"/>
              </a:spcBef>
              <a:spcAft>
                <a:spcPts val="600"/>
              </a:spcAft>
              <a:buFont typeface="Arial" panose="020B0604020202020204" pitchFamily="34" charset="0"/>
              <a:buNone/>
              <a:defRPr sz="800" kern="1200">
                <a:solidFill>
                  <a:schemeClr val="tx2"/>
                </a:solidFill>
                <a:latin typeface="+mn-lt"/>
                <a:ea typeface="+mn-ea"/>
                <a:cs typeface="+mn-cs"/>
              </a:defRPr>
            </a:lvl5pPr>
            <a:lvl6pPr marL="1382400" indent="-228600" algn="l" defTabSz="914400" rtl="0" eaLnBrk="1" latinLnBrk="0" hangingPunct="1">
              <a:spcBef>
                <a:spcPts val="0"/>
              </a:spcBef>
              <a:spcAft>
                <a:spcPts val="600"/>
              </a:spcAft>
              <a:buFont typeface="Nokia Pure Text" panose="020B0503020202020204" pitchFamily="34" charset="0"/>
              <a:buChar char="‒"/>
              <a:defRPr sz="800" kern="1200" baseline="0">
                <a:solidFill>
                  <a:schemeClr val="tx2"/>
                </a:solidFill>
                <a:latin typeface="+mn-lt"/>
                <a:ea typeface="+mn-ea"/>
                <a:cs typeface="+mn-cs"/>
              </a:defRPr>
            </a:lvl6pPr>
            <a:lvl7pPr marL="1612800" indent="-228600" algn="l" defTabSz="914400" rtl="0" eaLnBrk="1" latinLnBrk="0" hangingPunct="1">
              <a:spcBef>
                <a:spcPts val="0"/>
              </a:spcBef>
              <a:spcAft>
                <a:spcPts val="600"/>
              </a:spcAft>
              <a:buFont typeface="Arial" panose="020B0604020202020204" pitchFamily="34" charset="0"/>
              <a:buChar char="•"/>
              <a:defRPr sz="700" kern="1200">
                <a:solidFill>
                  <a:schemeClr val="tx2"/>
                </a:solidFill>
                <a:latin typeface="+mn-lt"/>
                <a:ea typeface="+mn-ea"/>
                <a:cs typeface="+mn-cs"/>
              </a:defRPr>
            </a:lvl7pPr>
            <a:lvl8pPr marL="1843200" indent="-228600" algn="l" defTabSz="914400" rtl="0" eaLnBrk="1" latinLnBrk="0" hangingPunct="1">
              <a:spcBef>
                <a:spcPts val="0"/>
              </a:spcBef>
              <a:spcAft>
                <a:spcPts val="600"/>
              </a:spcAft>
              <a:buFont typeface="Arial" panose="020B0604020202020204" pitchFamily="34" charset="0"/>
              <a:buChar char="•"/>
              <a:defRPr sz="600" kern="1200">
                <a:solidFill>
                  <a:schemeClr val="tx2"/>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dirty="0">
                <a:solidFill>
                  <a:srgbClr val="001135"/>
                </a:solidFill>
                <a:latin typeface="Nokia Pure Text Light"/>
              </a:rPr>
              <a:t>A more aggressive algorithm could take the confidence placed in heuristics into account to </a:t>
            </a:r>
            <a:r>
              <a:rPr lang="en-US" b="1" dirty="0">
                <a:solidFill>
                  <a:srgbClr val="001135"/>
                </a:solidFill>
                <a:latin typeface="Nokia Pure Text Light"/>
              </a:rPr>
              <a:t>avoid asking ”easy” question to humans</a:t>
            </a:r>
            <a:r>
              <a:rPr lang="en-US" dirty="0">
                <a:solidFill>
                  <a:srgbClr val="001135"/>
                </a:solidFill>
                <a:latin typeface="Nokia Pure Text Light"/>
              </a:rPr>
              <a:t>.</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dirty="0">
              <a:solidFill>
                <a:srgbClr val="001135"/>
              </a:solidFill>
              <a:latin typeface="Nokia Pure Text Light"/>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dirty="0">
                <a:solidFill>
                  <a:srgbClr val="001135"/>
                </a:solidFill>
                <a:latin typeface="Nokia Pure Text Light"/>
              </a:rPr>
              <a:t>Such heuristics could also learn along the clustering process to improve their accuracy on-the-fly.</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dirty="0">
              <a:solidFill>
                <a:srgbClr val="001135"/>
              </a:solidFill>
              <a:latin typeface="Nokia Pure Text Light"/>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dirty="0">
                <a:solidFill>
                  <a:srgbClr val="001135"/>
                </a:solidFill>
                <a:latin typeface="Nokia Pure Text Light"/>
              </a:rPr>
              <a:t>On the one hand, this could drastically </a:t>
            </a:r>
            <a:r>
              <a:rPr lang="en-US" b="1" dirty="0">
                <a:solidFill>
                  <a:srgbClr val="001135"/>
                </a:solidFill>
                <a:latin typeface="Nokia Pure Text Light"/>
              </a:rPr>
              <a:t>reduce the time</a:t>
            </a:r>
            <a:r>
              <a:rPr lang="en-US" dirty="0">
                <a:solidFill>
                  <a:srgbClr val="001135"/>
                </a:solidFill>
                <a:latin typeface="Nokia Pure Text Light"/>
              </a:rPr>
              <a:t> spent by the experts on a dataset.</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dirty="0">
              <a:solidFill>
                <a:srgbClr val="001135"/>
              </a:solidFill>
              <a:latin typeface="Nokia Pure Text Light"/>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dirty="0">
                <a:solidFill>
                  <a:srgbClr val="001135"/>
                </a:solidFill>
                <a:latin typeface="Nokia Pure Text Light"/>
              </a:rPr>
              <a:t>On the other hand, this </a:t>
            </a:r>
            <a:r>
              <a:rPr lang="en-US" b="1" dirty="0">
                <a:solidFill>
                  <a:srgbClr val="001135"/>
                </a:solidFill>
                <a:latin typeface="Nokia Pure Text Light"/>
              </a:rPr>
              <a:t>could yield poor results</a:t>
            </a:r>
            <a:r>
              <a:rPr lang="en-US" dirty="0">
                <a:solidFill>
                  <a:srgbClr val="001135"/>
                </a:solidFill>
                <a:latin typeface="Nokia Pure Text Light"/>
              </a:rPr>
              <a:t> if confidence in heuristics is misplaced.</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600" i="0" u="none" strike="noStrike" kern="1200" cap="none" spc="0" normalizeH="0" baseline="0" noProof="0" dirty="0">
                <a:ln>
                  <a:noFill/>
                </a:ln>
                <a:solidFill>
                  <a:srgbClr val="001135"/>
                </a:solidFill>
                <a:effectLst/>
                <a:uLnTx/>
                <a:uFillTx/>
                <a:latin typeface="Nokia Pure Text Light"/>
                <a:ea typeface="+mn-ea"/>
                <a:cs typeface="+mn-cs"/>
              </a:rPr>
              <a:t>There is a need for</a:t>
            </a:r>
            <a:r>
              <a:rPr lang="en-US" dirty="0">
                <a:solidFill>
                  <a:srgbClr val="001135"/>
                </a:solidFill>
                <a:latin typeface="Nokia Pure Text Light"/>
              </a:rPr>
              <a:t> an easily adjustable balance between those two extremes.</a:t>
            </a:r>
            <a:endParaRPr kumimoji="0" lang="en-US" sz="160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dirty="0">
              <a:solidFill>
                <a:srgbClr val="001135"/>
              </a:solidFill>
              <a:latin typeface="Nokia Pure Text Light"/>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b="1" dirty="0">
              <a:solidFill>
                <a:srgbClr val="001135"/>
              </a:solidFill>
              <a:latin typeface="Nokia Pure Text Light"/>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1" i="0" u="none" strike="noStrike" kern="1200" cap="none" spc="0" normalizeH="0" baseline="0" noProof="0" dirty="0">
              <a:ln>
                <a:noFill/>
              </a:ln>
              <a:solidFill>
                <a:srgbClr val="001135"/>
              </a:solidFill>
              <a:effectLst/>
              <a:uLnTx/>
              <a:uFillTx/>
              <a:latin typeface="Nokia Pure Text Light"/>
              <a:ea typeface="+mn-ea"/>
              <a:cs typeface="+mn-cs"/>
            </a:endParaRPr>
          </a:p>
        </p:txBody>
      </p:sp>
    </p:spTree>
    <p:extLst>
      <p:ext uri="{BB962C8B-B14F-4D97-AF65-F5344CB8AC3E}">
        <p14:creationId xmlns:p14="http://schemas.microsoft.com/office/powerpoint/2010/main" xmlns="" val="865228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83073941-BF27-4458-B869-27824D7DA072}"/>
              </a:ext>
            </a:extLst>
          </p:cNvPr>
          <p:cNvSpPr>
            <a:spLocks noGrp="1"/>
          </p:cNvSpPr>
          <p:nvPr>
            <p:ph type="body" sz="quarter" idx="11"/>
          </p:nvPr>
        </p:nvSpPr>
        <p:spPr>
          <a:prstGeom prst="rect">
            <a:avLst/>
          </a:prstGeom>
        </p:spPr>
        <p:txBody>
          <a:bodyPr/>
          <a:lstStyle/>
          <a:p>
            <a:r>
              <a:rPr lang="en-GB"/>
              <a:t>Shortcomings</a:t>
            </a:r>
            <a:endParaRPr lang="en-US" dirty="0"/>
          </a:p>
        </p:txBody>
      </p:sp>
      <p:sp>
        <p:nvSpPr>
          <p:cNvPr id="3" name="Text Placeholder 2">
            <a:extLst>
              <a:ext uri="{FF2B5EF4-FFF2-40B4-BE49-F238E27FC236}">
                <a16:creationId xmlns:a16="http://schemas.microsoft.com/office/drawing/2014/main" xmlns="" id="{201DE4D2-1F1D-41E8-8FF1-FF68DB8D658F}"/>
              </a:ext>
            </a:extLst>
          </p:cNvPr>
          <p:cNvSpPr>
            <a:spLocks noGrp="1"/>
          </p:cNvSpPr>
          <p:nvPr>
            <p:ph type="body" sz="quarter" idx="12"/>
          </p:nvPr>
        </p:nvSpPr>
        <p:spPr>
          <a:xfrm>
            <a:off x="417600" y="280800"/>
            <a:ext cx="8308800" cy="309600"/>
          </a:xfrm>
          <a:prstGeom prst="rect">
            <a:avLst/>
          </a:prstGeom>
        </p:spPr>
        <p:txBody>
          <a:bodyPr/>
          <a:lstStyle/>
          <a:p>
            <a:r>
              <a:rPr lang="en-GB" dirty="0"/>
              <a:t>Motivation</a:t>
            </a:r>
            <a:endParaRPr lang="en-US" dirty="0"/>
          </a:p>
        </p:txBody>
      </p:sp>
      <p:sp>
        <p:nvSpPr>
          <p:cNvPr id="8" name="Text Placeholder 3">
            <a:extLst>
              <a:ext uri="{FF2B5EF4-FFF2-40B4-BE49-F238E27FC236}">
                <a16:creationId xmlns:a16="http://schemas.microsoft.com/office/drawing/2014/main" xmlns="" id="{9E5A03B2-C51F-7F4A-A3D5-2B3CCB0C7271}"/>
              </a:ext>
            </a:extLst>
          </p:cNvPr>
          <p:cNvSpPr txBox="1">
            <a:spLocks/>
          </p:cNvSpPr>
          <p:nvPr/>
        </p:nvSpPr>
        <p:spPr>
          <a:xfrm>
            <a:off x="417600" y="1393777"/>
            <a:ext cx="7887225" cy="2938380"/>
          </a:xfrm>
          <a:prstGeom prst="rect">
            <a:avLst/>
          </a:prstGeom>
        </p:spPr>
        <p:txBody>
          <a:bodyPr lIns="0" tIns="0" rIns="0" bIns="0">
            <a:normAutofit/>
          </a:bodyPr>
          <a:lstStyle>
            <a:lvl1pPr marL="0" indent="0" algn="l" defTabSz="914400" rtl="0" eaLnBrk="1" latinLnBrk="0" hangingPunct="1">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30400" indent="0" algn="l" defTabSz="914400" rtl="0" eaLnBrk="1" latinLnBrk="0" hangingPunct="1">
              <a:spcBef>
                <a:spcPts val="0"/>
              </a:spcBef>
              <a:spcAft>
                <a:spcPts val="600"/>
              </a:spcAft>
              <a:buFont typeface="Arial" panose="020B0604020202020204" pitchFamily="34" charset="0"/>
              <a:buNone/>
              <a:defRPr sz="1400" kern="1200">
                <a:solidFill>
                  <a:schemeClr val="tx2"/>
                </a:solidFill>
                <a:latin typeface="+mn-lt"/>
                <a:ea typeface="+mn-ea"/>
                <a:cs typeface="+mn-cs"/>
              </a:defRPr>
            </a:lvl2pPr>
            <a:lvl3pPr marL="462600" indent="0" algn="l" defTabSz="914400" rtl="0" eaLnBrk="1" latinLnBrk="0" hangingPunct="1">
              <a:spcBef>
                <a:spcPts val="0"/>
              </a:spcBef>
              <a:spcAft>
                <a:spcPts val="600"/>
              </a:spcAft>
              <a:buFont typeface="Arial" panose="020B0604020202020204" pitchFamily="34" charset="0"/>
              <a:buNone/>
              <a:defRPr sz="1200" kern="1200">
                <a:solidFill>
                  <a:schemeClr val="tx2"/>
                </a:solidFill>
                <a:latin typeface="+mn-lt"/>
                <a:ea typeface="+mn-ea"/>
                <a:cs typeface="+mn-cs"/>
              </a:defRPr>
            </a:lvl3pPr>
            <a:lvl4pPr marL="693000" indent="0" algn="l" defTabSz="914400" rtl="0" eaLnBrk="1" latinLnBrk="0" hangingPunct="1">
              <a:spcBef>
                <a:spcPts val="0"/>
              </a:spcBef>
              <a:spcAft>
                <a:spcPts val="600"/>
              </a:spcAft>
              <a:buFont typeface="Arial" panose="020B0604020202020204" pitchFamily="34" charset="0"/>
              <a:buNone/>
              <a:defRPr sz="1000" kern="1200">
                <a:solidFill>
                  <a:schemeClr val="tx2"/>
                </a:solidFill>
                <a:latin typeface="+mn-lt"/>
                <a:ea typeface="+mn-ea"/>
                <a:cs typeface="+mn-cs"/>
              </a:defRPr>
            </a:lvl4pPr>
            <a:lvl5pPr marL="923400" indent="0" algn="l" defTabSz="914400" rtl="0" eaLnBrk="1" latinLnBrk="0" hangingPunct="1">
              <a:spcBef>
                <a:spcPts val="0"/>
              </a:spcBef>
              <a:spcAft>
                <a:spcPts val="600"/>
              </a:spcAft>
              <a:buFont typeface="Arial" panose="020B0604020202020204" pitchFamily="34" charset="0"/>
              <a:buNone/>
              <a:defRPr sz="800" kern="1200">
                <a:solidFill>
                  <a:schemeClr val="tx2"/>
                </a:solidFill>
                <a:latin typeface="+mn-lt"/>
                <a:ea typeface="+mn-ea"/>
                <a:cs typeface="+mn-cs"/>
              </a:defRPr>
            </a:lvl5pPr>
            <a:lvl6pPr marL="1382400" indent="-228600" algn="l" defTabSz="914400" rtl="0" eaLnBrk="1" latinLnBrk="0" hangingPunct="1">
              <a:spcBef>
                <a:spcPts val="0"/>
              </a:spcBef>
              <a:spcAft>
                <a:spcPts val="600"/>
              </a:spcAft>
              <a:buFont typeface="Nokia Pure Text" panose="020B0503020202020204" pitchFamily="34" charset="0"/>
              <a:buChar char="‒"/>
              <a:defRPr sz="800" kern="1200" baseline="0">
                <a:solidFill>
                  <a:schemeClr val="tx2"/>
                </a:solidFill>
                <a:latin typeface="+mn-lt"/>
                <a:ea typeface="+mn-ea"/>
                <a:cs typeface="+mn-cs"/>
              </a:defRPr>
            </a:lvl6pPr>
            <a:lvl7pPr marL="1612800" indent="-228600" algn="l" defTabSz="914400" rtl="0" eaLnBrk="1" latinLnBrk="0" hangingPunct="1">
              <a:spcBef>
                <a:spcPts val="0"/>
              </a:spcBef>
              <a:spcAft>
                <a:spcPts val="600"/>
              </a:spcAft>
              <a:buFont typeface="Arial" panose="020B0604020202020204" pitchFamily="34" charset="0"/>
              <a:buChar char="•"/>
              <a:defRPr sz="700" kern="1200">
                <a:solidFill>
                  <a:schemeClr val="tx2"/>
                </a:solidFill>
                <a:latin typeface="+mn-lt"/>
                <a:ea typeface="+mn-ea"/>
                <a:cs typeface="+mn-cs"/>
              </a:defRPr>
            </a:lvl7pPr>
            <a:lvl8pPr marL="1843200" indent="-228600" algn="l" defTabSz="914400" rtl="0" eaLnBrk="1" latinLnBrk="0" hangingPunct="1">
              <a:spcBef>
                <a:spcPts val="0"/>
              </a:spcBef>
              <a:spcAft>
                <a:spcPts val="600"/>
              </a:spcAft>
              <a:buFont typeface="Arial" panose="020B0604020202020204" pitchFamily="34" charset="0"/>
              <a:buChar char="•"/>
              <a:defRPr sz="600" kern="1200">
                <a:solidFill>
                  <a:schemeClr val="tx2"/>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85750" indent="-285750">
              <a:buFont typeface="Arial" panose="020B0604020202020204" pitchFamily="34" charset="0"/>
              <a:buChar char="•"/>
            </a:pPr>
            <a:r>
              <a:rPr lang="en-US" dirty="0"/>
              <a:t>State-of-the-art methods make it possible to perform a wide range of tasks using </a:t>
            </a:r>
            <a:r>
              <a:rPr lang="en-US" b="1" dirty="0"/>
              <a:t>large annotated datasets for training</a:t>
            </a:r>
            <a:r>
              <a:rPr lang="en-US" dirty="0"/>
              <a:t>.</a:t>
            </a:r>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r>
              <a:rPr lang="en-US" dirty="0"/>
              <a:t>Such datasets are generally not available though pretrained models often suffice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However, the </a:t>
            </a:r>
            <a:r>
              <a:rPr lang="en-US" b="1" dirty="0"/>
              <a:t>results</a:t>
            </a:r>
            <a:r>
              <a:rPr lang="en-US" dirty="0"/>
              <a:t> given by pretrained state-of-the-art tools </a:t>
            </a:r>
            <a:r>
              <a:rPr lang="en-US" b="1" dirty="0"/>
              <a:t>may be lacking </a:t>
            </a:r>
            <a:r>
              <a:rPr lang="en-US" dirty="0"/>
              <a:t>in some situations.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To succeed, building a large labeled set of documents is of particular interest.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xmlns="" val="24942610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83073941-BF27-4458-B869-27824D7DA072}"/>
              </a:ext>
            </a:extLst>
          </p:cNvPr>
          <p:cNvSpPr>
            <a:spLocks noGrp="1"/>
          </p:cNvSpPr>
          <p:nvPr>
            <p:ph type="body" sz="quarter" idx="11"/>
          </p:nvPr>
        </p:nvSpPr>
        <p:spPr>
          <a:prstGeom prst="rect">
            <a:avLst/>
          </a:prstGeom>
        </p:spPr>
        <p:txBody>
          <a:bodyPr/>
          <a:lstStyle/>
          <a:p>
            <a:r>
              <a:rPr lang="en-GB" dirty="0"/>
              <a:t>Non-trivial partition distributions</a:t>
            </a:r>
            <a:endParaRPr lang="en-US" dirty="0"/>
          </a:p>
        </p:txBody>
      </p:sp>
      <p:sp>
        <p:nvSpPr>
          <p:cNvPr id="3" name="Text Placeholder 2">
            <a:extLst>
              <a:ext uri="{FF2B5EF4-FFF2-40B4-BE49-F238E27FC236}">
                <a16:creationId xmlns:a16="http://schemas.microsoft.com/office/drawing/2014/main" xmlns="" id="{201DE4D2-1F1D-41E8-8FF1-FF68DB8D658F}"/>
              </a:ext>
            </a:extLst>
          </p:cNvPr>
          <p:cNvSpPr>
            <a:spLocks noGrp="1"/>
          </p:cNvSpPr>
          <p:nvPr>
            <p:ph type="body" sz="quarter" idx="12"/>
          </p:nvPr>
        </p:nvSpPr>
        <p:spPr>
          <a:xfrm>
            <a:off x="417600" y="280800"/>
            <a:ext cx="8308800" cy="309600"/>
          </a:xfrm>
          <a:prstGeom prst="rect">
            <a:avLst/>
          </a:prstGeom>
        </p:spPr>
        <p:txBody>
          <a:bodyPr/>
          <a:lstStyle/>
          <a:p>
            <a:r>
              <a:rPr lang="en-GB"/>
              <a:t>Further improvements</a:t>
            </a:r>
            <a:endParaRPr lang="en-US" dirty="0"/>
          </a:p>
        </p:txBody>
      </p:sp>
      <p:sp>
        <p:nvSpPr>
          <p:cNvPr id="49" name="Text Placeholder 3">
            <a:extLst>
              <a:ext uri="{FF2B5EF4-FFF2-40B4-BE49-F238E27FC236}">
                <a16:creationId xmlns:a16="http://schemas.microsoft.com/office/drawing/2014/main" xmlns="" id="{D3547391-8824-164B-9942-A50F0DF47888}"/>
              </a:ext>
            </a:extLst>
          </p:cNvPr>
          <p:cNvSpPr txBox="1">
            <a:spLocks/>
          </p:cNvSpPr>
          <p:nvPr/>
        </p:nvSpPr>
        <p:spPr>
          <a:xfrm>
            <a:off x="417601" y="966866"/>
            <a:ext cx="8308799" cy="3700137"/>
          </a:xfrm>
          <a:prstGeom prst="rect">
            <a:avLst/>
          </a:prstGeom>
        </p:spPr>
        <p:txBody>
          <a:bodyPr lIns="0" tIns="0" rIns="0" bIns="0">
            <a:normAutofit/>
          </a:bodyPr>
          <a:lstStyle>
            <a:lvl1pPr marL="0" indent="0" algn="l" defTabSz="914400" rtl="0" eaLnBrk="1" latinLnBrk="0" hangingPunct="1">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30400" indent="0" algn="l" defTabSz="914400" rtl="0" eaLnBrk="1" latinLnBrk="0" hangingPunct="1">
              <a:spcBef>
                <a:spcPts val="0"/>
              </a:spcBef>
              <a:spcAft>
                <a:spcPts val="600"/>
              </a:spcAft>
              <a:buFont typeface="Arial" panose="020B0604020202020204" pitchFamily="34" charset="0"/>
              <a:buNone/>
              <a:defRPr sz="1400" kern="1200">
                <a:solidFill>
                  <a:schemeClr val="tx2"/>
                </a:solidFill>
                <a:latin typeface="+mn-lt"/>
                <a:ea typeface="+mn-ea"/>
                <a:cs typeface="+mn-cs"/>
              </a:defRPr>
            </a:lvl2pPr>
            <a:lvl3pPr marL="462600" indent="0" algn="l" defTabSz="914400" rtl="0" eaLnBrk="1" latinLnBrk="0" hangingPunct="1">
              <a:spcBef>
                <a:spcPts val="0"/>
              </a:spcBef>
              <a:spcAft>
                <a:spcPts val="600"/>
              </a:spcAft>
              <a:buFont typeface="Arial" panose="020B0604020202020204" pitchFamily="34" charset="0"/>
              <a:buNone/>
              <a:defRPr sz="1200" kern="1200">
                <a:solidFill>
                  <a:schemeClr val="tx2"/>
                </a:solidFill>
                <a:latin typeface="+mn-lt"/>
                <a:ea typeface="+mn-ea"/>
                <a:cs typeface="+mn-cs"/>
              </a:defRPr>
            </a:lvl3pPr>
            <a:lvl4pPr marL="693000" indent="0" algn="l" defTabSz="914400" rtl="0" eaLnBrk="1" latinLnBrk="0" hangingPunct="1">
              <a:spcBef>
                <a:spcPts val="0"/>
              </a:spcBef>
              <a:spcAft>
                <a:spcPts val="600"/>
              </a:spcAft>
              <a:buFont typeface="Arial" panose="020B0604020202020204" pitchFamily="34" charset="0"/>
              <a:buNone/>
              <a:defRPr sz="1000" kern="1200">
                <a:solidFill>
                  <a:schemeClr val="tx2"/>
                </a:solidFill>
                <a:latin typeface="+mn-lt"/>
                <a:ea typeface="+mn-ea"/>
                <a:cs typeface="+mn-cs"/>
              </a:defRPr>
            </a:lvl4pPr>
            <a:lvl5pPr marL="923400" indent="0" algn="l" defTabSz="914400" rtl="0" eaLnBrk="1" latinLnBrk="0" hangingPunct="1">
              <a:spcBef>
                <a:spcPts val="0"/>
              </a:spcBef>
              <a:spcAft>
                <a:spcPts val="600"/>
              </a:spcAft>
              <a:buFont typeface="Arial" panose="020B0604020202020204" pitchFamily="34" charset="0"/>
              <a:buNone/>
              <a:defRPr sz="800" kern="1200">
                <a:solidFill>
                  <a:schemeClr val="tx2"/>
                </a:solidFill>
                <a:latin typeface="+mn-lt"/>
                <a:ea typeface="+mn-ea"/>
                <a:cs typeface="+mn-cs"/>
              </a:defRPr>
            </a:lvl5pPr>
            <a:lvl6pPr marL="1382400" indent="-228600" algn="l" defTabSz="914400" rtl="0" eaLnBrk="1" latinLnBrk="0" hangingPunct="1">
              <a:spcBef>
                <a:spcPts val="0"/>
              </a:spcBef>
              <a:spcAft>
                <a:spcPts val="600"/>
              </a:spcAft>
              <a:buFont typeface="Nokia Pure Text" panose="020B0503020202020204" pitchFamily="34" charset="0"/>
              <a:buChar char="‒"/>
              <a:defRPr sz="800" kern="1200" baseline="0">
                <a:solidFill>
                  <a:schemeClr val="tx2"/>
                </a:solidFill>
                <a:latin typeface="+mn-lt"/>
                <a:ea typeface="+mn-ea"/>
                <a:cs typeface="+mn-cs"/>
              </a:defRPr>
            </a:lvl6pPr>
            <a:lvl7pPr marL="1612800" indent="-228600" algn="l" defTabSz="914400" rtl="0" eaLnBrk="1" latinLnBrk="0" hangingPunct="1">
              <a:spcBef>
                <a:spcPts val="0"/>
              </a:spcBef>
              <a:spcAft>
                <a:spcPts val="600"/>
              </a:spcAft>
              <a:buFont typeface="Arial" panose="020B0604020202020204" pitchFamily="34" charset="0"/>
              <a:buChar char="•"/>
              <a:defRPr sz="700" kern="1200">
                <a:solidFill>
                  <a:schemeClr val="tx2"/>
                </a:solidFill>
                <a:latin typeface="+mn-lt"/>
                <a:ea typeface="+mn-ea"/>
                <a:cs typeface="+mn-cs"/>
              </a:defRPr>
            </a:lvl7pPr>
            <a:lvl8pPr marL="1843200" indent="-228600" algn="l" defTabSz="914400" rtl="0" eaLnBrk="1" latinLnBrk="0" hangingPunct="1">
              <a:spcBef>
                <a:spcPts val="0"/>
              </a:spcBef>
              <a:spcAft>
                <a:spcPts val="600"/>
              </a:spcAft>
              <a:buFont typeface="Arial" panose="020B0604020202020204" pitchFamily="34" charset="0"/>
              <a:buChar char="•"/>
              <a:defRPr sz="600" kern="1200">
                <a:solidFill>
                  <a:schemeClr val="tx2"/>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dirty="0">
              <a:solidFill>
                <a:srgbClr val="001135"/>
              </a:solidFill>
              <a:latin typeface="Nokia Pure Text Light"/>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dirty="0">
                <a:solidFill>
                  <a:srgbClr val="001135"/>
                </a:solidFill>
                <a:latin typeface="Nokia Pure Text Light"/>
              </a:rPr>
              <a:t>We conjecture that the </a:t>
            </a:r>
            <a:r>
              <a:rPr lang="en-US" b="1" dirty="0">
                <a:solidFill>
                  <a:srgbClr val="001135"/>
                </a:solidFill>
                <a:latin typeface="Nokia Pure Text Light"/>
              </a:rPr>
              <a:t>distribution of the number of questions </a:t>
            </a:r>
            <a:r>
              <a:rPr lang="en-US" dirty="0">
                <a:solidFill>
                  <a:srgbClr val="001135"/>
                </a:solidFill>
                <a:latin typeface="Nokia Pure Text Light"/>
              </a:rPr>
              <a:t>asked is the same for all chordal algorithms. What about the distribution of the partitions that can be found within a given number of questions?</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600" i="0" u="none" strike="noStrike" kern="1200" cap="none" spc="0" normalizeH="0" baseline="0" noProof="0" dirty="0">
                <a:ln>
                  <a:noFill/>
                </a:ln>
                <a:solidFill>
                  <a:srgbClr val="001135"/>
                </a:solidFill>
                <a:effectLst/>
                <a:uLnTx/>
                <a:uFillTx/>
                <a:latin typeface="Nokia Pure Text Light"/>
                <a:ea typeface="+mn-ea"/>
                <a:cs typeface="+mn-cs"/>
              </a:rPr>
              <a:t>The current </a:t>
            </a:r>
            <a:r>
              <a:rPr kumimoji="0" lang="en-US" sz="1600" i="0" u="none" strike="noStrike" kern="1200" cap="none" spc="0" normalizeH="0" baseline="0" noProof="0" dirty="0" err="1">
                <a:ln>
                  <a:noFill/>
                </a:ln>
                <a:solidFill>
                  <a:srgbClr val="001135"/>
                </a:solidFill>
                <a:effectLst/>
                <a:uLnTx/>
                <a:uFillTx/>
                <a:latin typeface="Nokia Pure Text Light"/>
                <a:ea typeface="+mn-ea"/>
                <a:cs typeface="+mn-cs"/>
              </a:rPr>
              <a:t>fo</a:t>
            </a:r>
            <a:r>
              <a:rPr lang="en-US" dirty="0" err="1">
                <a:solidFill>
                  <a:srgbClr val="001135"/>
                </a:solidFill>
                <a:latin typeface="Nokia Pure Text Light"/>
              </a:rPr>
              <a:t>rmulation</a:t>
            </a:r>
            <a:r>
              <a:rPr lang="en-US" dirty="0">
                <a:solidFill>
                  <a:srgbClr val="001135"/>
                </a:solidFill>
                <a:latin typeface="Nokia Pure Text Light"/>
              </a:rPr>
              <a:t> of the problem assumes that the partition of the set is chosen </a:t>
            </a:r>
            <a:r>
              <a:rPr lang="en-US" b="1" dirty="0">
                <a:solidFill>
                  <a:srgbClr val="001135"/>
                </a:solidFill>
                <a:latin typeface="Nokia Pure Text Light"/>
              </a:rPr>
              <a:t>uniformly</a:t>
            </a:r>
            <a:r>
              <a:rPr lang="en-US" dirty="0">
                <a:solidFill>
                  <a:srgbClr val="001135"/>
                </a:solidFill>
                <a:latin typeface="Nokia Pure Text Light"/>
              </a:rPr>
              <a:t> at random.</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dirty="0">
              <a:solidFill>
                <a:srgbClr val="001135"/>
              </a:solidFill>
              <a:latin typeface="Nokia Pure Text Light"/>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dirty="0">
                <a:solidFill>
                  <a:srgbClr val="001135"/>
                </a:solidFill>
                <a:latin typeface="Nokia Pure Text Light"/>
              </a:rPr>
              <a:t>If one has insider information that may </a:t>
            </a:r>
            <a:r>
              <a:rPr lang="en-US" b="1" dirty="0">
                <a:solidFill>
                  <a:srgbClr val="001135"/>
                </a:solidFill>
                <a:latin typeface="Nokia Pure Text Light"/>
              </a:rPr>
              <a:t>favor some partitions</a:t>
            </a:r>
            <a:r>
              <a:rPr lang="en-US" dirty="0">
                <a:solidFill>
                  <a:srgbClr val="001135"/>
                </a:solidFill>
                <a:latin typeface="Nokia Pure Text Light"/>
              </a:rPr>
              <a:t>, how should the algorithm be modified to use it?</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dirty="0">
              <a:solidFill>
                <a:srgbClr val="001135"/>
              </a:solidFill>
              <a:latin typeface="Nokia Pure Text Light"/>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b="1" dirty="0">
              <a:solidFill>
                <a:srgbClr val="001135"/>
              </a:solidFill>
              <a:latin typeface="Nokia Pure Text Light"/>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1" i="0" u="none" strike="noStrike" kern="1200" cap="none" spc="0" normalizeH="0" baseline="0" noProof="0" dirty="0">
              <a:ln>
                <a:noFill/>
              </a:ln>
              <a:solidFill>
                <a:srgbClr val="001135"/>
              </a:solidFill>
              <a:effectLst/>
              <a:uLnTx/>
              <a:uFillTx/>
              <a:latin typeface="Nokia Pure Text Light"/>
              <a:ea typeface="+mn-ea"/>
              <a:cs typeface="+mn-cs"/>
            </a:endParaRPr>
          </a:p>
        </p:txBody>
      </p:sp>
    </p:spTree>
    <p:extLst>
      <p:ext uri="{BB962C8B-B14F-4D97-AF65-F5344CB8AC3E}">
        <p14:creationId xmlns:p14="http://schemas.microsoft.com/office/powerpoint/2010/main" xmlns="" val="34653374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83073941-BF27-4458-B869-27824D7DA072}"/>
              </a:ext>
            </a:extLst>
          </p:cNvPr>
          <p:cNvSpPr>
            <a:spLocks noGrp="1"/>
          </p:cNvSpPr>
          <p:nvPr>
            <p:ph type="body" sz="quarter" idx="11"/>
          </p:nvPr>
        </p:nvSpPr>
        <p:spPr>
          <a:prstGeom prst="rect">
            <a:avLst/>
          </a:prstGeom>
        </p:spPr>
        <p:txBody>
          <a:bodyPr/>
          <a:lstStyle/>
          <a:p>
            <a:r>
              <a:rPr lang="en-GB" dirty="0"/>
              <a:t>Allowing for error correction</a:t>
            </a:r>
            <a:endParaRPr lang="en-US" dirty="0"/>
          </a:p>
        </p:txBody>
      </p:sp>
      <p:sp>
        <p:nvSpPr>
          <p:cNvPr id="3" name="Text Placeholder 2">
            <a:extLst>
              <a:ext uri="{FF2B5EF4-FFF2-40B4-BE49-F238E27FC236}">
                <a16:creationId xmlns:a16="http://schemas.microsoft.com/office/drawing/2014/main" xmlns="" id="{201DE4D2-1F1D-41E8-8FF1-FF68DB8D658F}"/>
              </a:ext>
            </a:extLst>
          </p:cNvPr>
          <p:cNvSpPr>
            <a:spLocks noGrp="1"/>
          </p:cNvSpPr>
          <p:nvPr>
            <p:ph type="body" sz="quarter" idx="12"/>
          </p:nvPr>
        </p:nvSpPr>
        <p:spPr>
          <a:xfrm>
            <a:off x="417600" y="280800"/>
            <a:ext cx="8308800" cy="309600"/>
          </a:xfrm>
          <a:prstGeom prst="rect">
            <a:avLst/>
          </a:prstGeom>
        </p:spPr>
        <p:txBody>
          <a:bodyPr/>
          <a:lstStyle/>
          <a:p>
            <a:r>
              <a:rPr lang="en-GB"/>
              <a:t>Further improvements</a:t>
            </a:r>
            <a:endParaRPr lang="en-US" dirty="0"/>
          </a:p>
        </p:txBody>
      </p:sp>
      <p:sp>
        <p:nvSpPr>
          <p:cNvPr id="8" name="Text Placeholder 3">
            <a:extLst>
              <a:ext uri="{FF2B5EF4-FFF2-40B4-BE49-F238E27FC236}">
                <a16:creationId xmlns:a16="http://schemas.microsoft.com/office/drawing/2014/main" xmlns="" id="{9E5A03B2-C51F-7F4A-A3D5-2B3CCB0C7271}"/>
              </a:ext>
            </a:extLst>
          </p:cNvPr>
          <p:cNvSpPr txBox="1">
            <a:spLocks/>
          </p:cNvSpPr>
          <p:nvPr/>
        </p:nvSpPr>
        <p:spPr>
          <a:xfrm>
            <a:off x="417601" y="1393777"/>
            <a:ext cx="4338468" cy="3273226"/>
          </a:xfrm>
          <a:prstGeom prst="rect">
            <a:avLst/>
          </a:prstGeom>
        </p:spPr>
        <p:txBody>
          <a:bodyPr lIns="0" tIns="0" rIns="0" bIns="0">
            <a:normAutofit/>
          </a:bodyPr>
          <a:lstStyle>
            <a:lvl1pPr marL="0" indent="0" algn="l" defTabSz="914400" rtl="0" eaLnBrk="1" latinLnBrk="0" hangingPunct="1">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30400" indent="0" algn="l" defTabSz="914400" rtl="0" eaLnBrk="1" latinLnBrk="0" hangingPunct="1">
              <a:spcBef>
                <a:spcPts val="0"/>
              </a:spcBef>
              <a:spcAft>
                <a:spcPts val="600"/>
              </a:spcAft>
              <a:buFont typeface="Arial" panose="020B0604020202020204" pitchFamily="34" charset="0"/>
              <a:buNone/>
              <a:defRPr sz="1400" kern="1200">
                <a:solidFill>
                  <a:schemeClr val="tx2"/>
                </a:solidFill>
                <a:latin typeface="+mn-lt"/>
                <a:ea typeface="+mn-ea"/>
                <a:cs typeface="+mn-cs"/>
              </a:defRPr>
            </a:lvl2pPr>
            <a:lvl3pPr marL="462600" indent="0" algn="l" defTabSz="914400" rtl="0" eaLnBrk="1" latinLnBrk="0" hangingPunct="1">
              <a:spcBef>
                <a:spcPts val="0"/>
              </a:spcBef>
              <a:spcAft>
                <a:spcPts val="600"/>
              </a:spcAft>
              <a:buFont typeface="Arial" panose="020B0604020202020204" pitchFamily="34" charset="0"/>
              <a:buNone/>
              <a:defRPr sz="1200" kern="1200">
                <a:solidFill>
                  <a:schemeClr val="tx2"/>
                </a:solidFill>
                <a:latin typeface="+mn-lt"/>
                <a:ea typeface="+mn-ea"/>
                <a:cs typeface="+mn-cs"/>
              </a:defRPr>
            </a:lvl3pPr>
            <a:lvl4pPr marL="693000" indent="0" algn="l" defTabSz="914400" rtl="0" eaLnBrk="1" latinLnBrk="0" hangingPunct="1">
              <a:spcBef>
                <a:spcPts val="0"/>
              </a:spcBef>
              <a:spcAft>
                <a:spcPts val="600"/>
              </a:spcAft>
              <a:buFont typeface="Arial" panose="020B0604020202020204" pitchFamily="34" charset="0"/>
              <a:buNone/>
              <a:defRPr sz="1000" kern="1200">
                <a:solidFill>
                  <a:schemeClr val="tx2"/>
                </a:solidFill>
                <a:latin typeface="+mn-lt"/>
                <a:ea typeface="+mn-ea"/>
                <a:cs typeface="+mn-cs"/>
              </a:defRPr>
            </a:lvl4pPr>
            <a:lvl5pPr marL="923400" indent="0" algn="l" defTabSz="914400" rtl="0" eaLnBrk="1" latinLnBrk="0" hangingPunct="1">
              <a:spcBef>
                <a:spcPts val="0"/>
              </a:spcBef>
              <a:spcAft>
                <a:spcPts val="600"/>
              </a:spcAft>
              <a:buFont typeface="Arial" panose="020B0604020202020204" pitchFamily="34" charset="0"/>
              <a:buNone/>
              <a:defRPr sz="800" kern="1200">
                <a:solidFill>
                  <a:schemeClr val="tx2"/>
                </a:solidFill>
                <a:latin typeface="+mn-lt"/>
                <a:ea typeface="+mn-ea"/>
                <a:cs typeface="+mn-cs"/>
              </a:defRPr>
            </a:lvl5pPr>
            <a:lvl6pPr marL="1382400" indent="-228600" algn="l" defTabSz="914400" rtl="0" eaLnBrk="1" latinLnBrk="0" hangingPunct="1">
              <a:spcBef>
                <a:spcPts val="0"/>
              </a:spcBef>
              <a:spcAft>
                <a:spcPts val="600"/>
              </a:spcAft>
              <a:buFont typeface="Nokia Pure Text" panose="020B0503020202020204" pitchFamily="34" charset="0"/>
              <a:buChar char="‒"/>
              <a:defRPr sz="800" kern="1200" baseline="0">
                <a:solidFill>
                  <a:schemeClr val="tx2"/>
                </a:solidFill>
                <a:latin typeface="+mn-lt"/>
                <a:ea typeface="+mn-ea"/>
                <a:cs typeface="+mn-cs"/>
              </a:defRPr>
            </a:lvl6pPr>
            <a:lvl7pPr marL="1612800" indent="-228600" algn="l" defTabSz="914400" rtl="0" eaLnBrk="1" latinLnBrk="0" hangingPunct="1">
              <a:spcBef>
                <a:spcPts val="0"/>
              </a:spcBef>
              <a:spcAft>
                <a:spcPts val="600"/>
              </a:spcAft>
              <a:buFont typeface="Arial" panose="020B0604020202020204" pitchFamily="34" charset="0"/>
              <a:buChar char="•"/>
              <a:defRPr sz="700" kern="1200">
                <a:solidFill>
                  <a:schemeClr val="tx2"/>
                </a:solidFill>
                <a:latin typeface="+mn-lt"/>
                <a:ea typeface="+mn-ea"/>
                <a:cs typeface="+mn-cs"/>
              </a:defRPr>
            </a:lvl7pPr>
            <a:lvl8pPr marL="1843200" indent="-228600" algn="l" defTabSz="914400" rtl="0" eaLnBrk="1" latinLnBrk="0" hangingPunct="1">
              <a:spcBef>
                <a:spcPts val="0"/>
              </a:spcBef>
              <a:spcAft>
                <a:spcPts val="600"/>
              </a:spcAft>
              <a:buFont typeface="Arial" panose="020B0604020202020204" pitchFamily="34" charset="0"/>
              <a:buChar char="•"/>
              <a:defRPr sz="600" kern="1200">
                <a:solidFill>
                  <a:schemeClr val="tx2"/>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1135"/>
                </a:solidFill>
                <a:effectLst/>
                <a:uLnTx/>
                <a:uFillTx/>
                <a:latin typeface="Nokia Pure Text Light"/>
                <a:ea typeface="+mn-ea"/>
                <a:cs typeface="+mn-cs"/>
              </a:rPr>
              <a:t>In order to enable error correction in that context, we must choose additional comparisons.</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1135"/>
                </a:solidFill>
                <a:effectLst/>
                <a:uLnTx/>
                <a:uFillTx/>
                <a:latin typeface="Nokia Pure Text Light"/>
                <a:ea typeface="+mn-ea"/>
                <a:cs typeface="+mn-cs"/>
              </a:rPr>
              <a:t>There is no absolute answer depending on how many mistakes the experts make.</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1135"/>
                </a:solidFill>
                <a:effectLst/>
                <a:uLnTx/>
                <a:uFillTx/>
                <a:latin typeface="Nokia Pure Text Light"/>
                <a:ea typeface="+mn-ea"/>
                <a:cs typeface="+mn-cs"/>
              </a:rPr>
              <a:t>However, graph theory still provides relevant metrics to assess the quality of the partition discovery (robustness of the graph).</a:t>
            </a:r>
          </a:p>
        </p:txBody>
      </p:sp>
      <p:sp>
        <p:nvSpPr>
          <p:cNvPr id="9" name="Arc 8">
            <a:extLst>
              <a:ext uri="{FF2B5EF4-FFF2-40B4-BE49-F238E27FC236}">
                <a16:creationId xmlns:a16="http://schemas.microsoft.com/office/drawing/2014/main" xmlns="" id="{334D6BB5-A38D-8747-A1FB-331BF60220BC}"/>
              </a:ext>
            </a:extLst>
          </p:cNvPr>
          <p:cNvSpPr/>
          <p:nvPr/>
        </p:nvSpPr>
        <p:spPr>
          <a:xfrm rot="5400000">
            <a:off x="6700893" y="3437908"/>
            <a:ext cx="454124" cy="264881"/>
          </a:xfrm>
          <a:prstGeom prst="arc">
            <a:avLst>
              <a:gd name="adj1" fmla="val 16200000"/>
              <a:gd name="adj2" fmla="val 5354916"/>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124191"/>
              </a:solidFill>
              <a:effectLst/>
              <a:uLnTx/>
              <a:uFillTx/>
              <a:latin typeface="Nokia Pure Text Light"/>
              <a:ea typeface="+mn-ea"/>
              <a:cs typeface="+mn-cs"/>
            </a:endParaRPr>
          </a:p>
        </p:txBody>
      </p:sp>
      <p:sp>
        <p:nvSpPr>
          <p:cNvPr id="10" name="Arc 9">
            <a:extLst>
              <a:ext uri="{FF2B5EF4-FFF2-40B4-BE49-F238E27FC236}">
                <a16:creationId xmlns:a16="http://schemas.microsoft.com/office/drawing/2014/main" xmlns="" id="{426F090B-07B2-FA48-B3B1-AD75CB16A333}"/>
              </a:ext>
            </a:extLst>
          </p:cNvPr>
          <p:cNvSpPr/>
          <p:nvPr/>
        </p:nvSpPr>
        <p:spPr>
          <a:xfrm rot="5400000">
            <a:off x="7636626" y="3437906"/>
            <a:ext cx="454124" cy="264881"/>
          </a:xfrm>
          <a:prstGeom prst="arc">
            <a:avLst>
              <a:gd name="adj1" fmla="val 16200000"/>
              <a:gd name="adj2" fmla="val 5354916"/>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124191"/>
              </a:solidFill>
              <a:effectLst/>
              <a:uLnTx/>
              <a:uFillTx/>
              <a:latin typeface="Nokia Pure Text Light"/>
              <a:ea typeface="+mn-ea"/>
              <a:cs typeface="+mn-cs"/>
            </a:endParaRPr>
          </a:p>
        </p:txBody>
      </p:sp>
      <p:sp>
        <p:nvSpPr>
          <p:cNvPr id="11" name="Arc 10">
            <a:extLst>
              <a:ext uri="{FF2B5EF4-FFF2-40B4-BE49-F238E27FC236}">
                <a16:creationId xmlns:a16="http://schemas.microsoft.com/office/drawing/2014/main" xmlns="" id="{9CBB704D-FE43-3D41-AE0D-78B9A8EFD974}"/>
              </a:ext>
            </a:extLst>
          </p:cNvPr>
          <p:cNvSpPr/>
          <p:nvPr/>
        </p:nvSpPr>
        <p:spPr>
          <a:xfrm rot="5400000">
            <a:off x="5790878" y="3437909"/>
            <a:ext cx="454124" cy="264881"/>
          </a:xfrm>
          <a:prstGeom prst="arc">
            <a:avLst>
              <a:gd name="adj1" fmla="val 16200000"/>
              <a:gd name="adj2" fmla="val 5354916"/>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124191"/>
              </a:solidFill>
              <a:effectLst/>
              <a:uLnTx/>
              <a:uFillTx/>
              <a:latin typeface="Nokia Pure Text Light"/>
              <a:ea typeface="+mn-ea"/>
              <a:cs typeface="+mn-cs"/>
            </a:endParaRPr>
          </a:p>
        </p:txBody>
      </p:sp>
      <p:sp>
        <p:nvSpPr>
          <p:cNvPr id="12" name="Arc 11">
            <a:extLst>
              <a:ext uri="{FF2B5EF4-FFF2-40B4-BE49-F238E27FC236}">
                <a16:creationId xmlns:a16="http://schemas.microsoft.com/office/drawing/2014/main" xmlns="" id="{E95E1442-87B5-EC45-814F-907C8965DE30}"/>
              </a:ext>
            </a:extLst>
          </p:cNvPr>
          <p:cNvSpPr/>
          <p:nvPr/>
        </p:nvSpPr>
        <p:spPr>
          <a:xfrm rot="5400000">
            <a:off x="6338099" y="1889221"/>
            <a:ext cx="1194379" cy="3304281"/>
          </a:xfrm>
          <a:prstGeom prst="arc">
            <a:avLst>
              <a:gd name="adj1" fmla="val 16200000"/>
              <a:gd name="adj2" fmla="val 5354916"/>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124191"/>
              </a:solidFill>
              <a:effectLst/>
              <a:uLnTx/>
              <a:uFillTx/>
              <a:latin typeface="Nokia Pure Text Light"/>
              <a:ea typeface="+mn-ea"/>
              <a:cs typeface="+mn-cs"/>
            </a:endParaRPr>
          </a:p>
        </p:txBody>
      </p:sp>
      <p:cxnSp>
        <p:nvCxnSpPr>
          <p:cNvPr id="13" name="Straight Connector 12">
            <a:extLst>
              <a:ext uri="{FF2B5EF4-FFF2-40B4-BE49-F238E27FC236}">
                <a16:creationId xmlns:a16="http://schemas.microsoft.com/office/drawing/2014/main" xmlns="" id="{53BCF117-0E70-AE41-BB9C-524E9B2BA4B4}"/>
              </a:ext>
            </a:extLst>
          </p:cNvPr>
          <p:cNvCxnSpPr>
            <a:cxnSpLocks/>
            <a:stCxn id="26" idx="6"/>
            <a:endCxn id="27" idx="2"/>
          </p:cNvCxnSpPr>
          <p:nvPr/>
        </p:nvCxnSpPr>
        <p:spPr>
          <a:xfrm flipV="1">
            <a:off x="6164402" y="1469883"/>
            <a:ext cx="1572103" cy="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xmlns="" id="{DC6E251F-BC15-9049-9F4B-07A6E0C0AD3C}"/>
              </a:ext>
            </a:extLst>
          </p:cNvPr>
          <p:cNvCxnSpPr>
            <a:cxnSpLocks/>
            <a:stCxn id="26" idx="5"/>
          </p:cNvCxnSpPr>
          <p:nvPr/>
        </p:nvCxnSpPr>
        <p:spPr>
          <a:xfrm>
            <a:off x="6123698" y="1568150"/>
            <a:ext cx="355294" cy="80234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xmlns="" id="{FBC7A061-DDF7-1A4C-8AEF-956A8A23A206}"/>
              </a:ext>
            </a:extLst>
          </p:cNvPr>
          <p:cNvCxnSpPr>
            <a:cxnSpLocks/>
            <a:stCxn id="26" idx="3"/>
          </p:cNvCxnSpPr>
          <p:nvPr/>
        </p:nvCxnSpPr>
        <p:spPr>
          <a:xfrm flipH="1">
            <a:off x="5574323" y="1568150"/>
            <a:ext cx="352842" cy="80234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xmlns="" id="{E1C75034-99D1-1A44-860F-2D21D139C9D6}"/>
              </a:ext>
            </a:extLst>
          </p:cNvPr>
          <p:cNvCxnSpPr>
            <a:cxnSpLocks/>
          </p:cNvCxnSpPr>
          <p:nvPr/>
        </p:nvCxnSpPr>
        <p:spPr>
          <a:xfrm>
            <a:off x="7967778" y="1550778"/>
            <a:ext cx="355294" cy="8197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xmlns="" id="{BF84AFC9-5958-5740-A173-754E8F75698E}"/>
              </a:ext>
            </a:extLst>
          </p:cNvPr>
          <p:cNvCxnSpPr>
            <a:cxnSpLocks/>
          </p:cNvCxnSpPr>
          <p:nvPr/>
        </p:nvCxnSpPr>
        <p:spPr>
          <a:xfrm flipH="1">
            <a:off x="7418403" y="1550778"/>
            <a:ext cx="352842" cy="8197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xmlns="" id="{F9561285-2E03-6D4D-AC28-12D276612B5C}"/>
              </a:ext>
            </a:extLst>
          </p:cNvPr>
          <p:cNvCxnSpPr>
            <a:cxnSpLocks/>
            <a:endCxn id="33" idx="0"/>
          </p:cNvCxnSpPr>
          <p:nvPr/>
        </p:nvCxnSpPr>
        <p:spPr>
          <a:xfrm>
            <a:off x="5672590" y="2546923"/>
            <a:ext cx="166416" cy="81173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xmlns="" id="{BE57040C-869C-4C4B-B032-93BA5477D1DE}"/>
              </a:ext>
            </a:extLst>
          </p:cNvPr>
          <p:cNvCxnSpPr>
            <a:cxnSpLocks/>
            <a:endCxn id="32" idx="0"/>
          </p:cNvCxnSpPr>
          <p:nvPr/>
        </p:nvCxnSpPr>
        <p:spPr>
          <a:xfrm flipH="1">
            <a:off x="5287181" y="2546923"/>
            <a:ext cx="188876" cy="81173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xmlns="" id="{EE302816-ACDA-EF44-AA4C-57F2A76A1B70}"/>
              </a:ext>
            </a:extLst>
          </p:cNvPr>
          <p:cNvCxnSpPr>
            <a:cxnSpLocks/>
            <a:endCxn id="35" idx="0"/>
          </p:cNvCxnSpPr>
          <p:nvPr/>
        </p:nvCxnSpPr>
        <p:spPr>
          <a:xfrm>
            <a:off x="6569225" y="2546923"/>
            <a:ext cx="166416" cy="81173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xmlns="" id="{2925175E-78D6-B34F-ACDD-8F6AB7C86A71}"/>
              </a:ext>
            </a:extLst>
          </p:cNvPr>
          <p:cNvCxnSpPr>
            <a:cxnSpLocks/>
            <a:endCxn id="34" idx="0"/>
          </p:cNvCxnSpPr>
          <p:nvPr/>
        </p:nvCxnSpPr>
        <p:spPr>
          <a:xfrm flipH="1">
            <a:off x="6183816" y="2546923"/>
            <a:ext cx="188876" cy="81173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xmlns="" id="{3256DC7B-3283-0C42-9974-7404A9C000C5}"/>
              </a:ext>
            </a:extLst>
          </p:cNvPr>
          <p:cNvCxnSpPr>
            <a:cxnSpLocks/>
            <a:endCxn id="37" idx="0"/>
          </p:cNvCxnSpPr>
          <p:nvPr/>
        </p:nvCxnSpPr>
        <p:spPr>
          <a:xfrm>
            <a:off x="7512012" y="2546923"/>
            <a:ext cx="166416" cy="81173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xmlns="" id="{6FB236E2-DBA4-D44A-AD69-B9BC501B6DEB}"/>
              </a:ext>
            </a:extLst>
          </p:cNvPr>
          <p:cNvCxnSpPr>
            <a:cxnSpLocks/>
            <a:endCxn id="36" idx="0"/>
          </p:cNvCxnSpPr>
          <p:nvPr/>
        </p:nvCxnSpPr>
        <p:spPr>
          <a:xfrm flipH="1">
            <a:off x="7126605" y="2546923"/>
            <a:ext cx="188876" cy="81173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xmlns="" id="{F64B8FC4-FC3B-7B42-BE66-087B287BAB52}"/>
              </a:ext>
            </a:extLst>
          </p:cNvPr>
          <p:cNvCxnSpPr>
            <a:cxnSpLocks/>
          </p:cNvCxnSpPr>
          <p:nvPr/>
        </p:nvCxnSpPr>
        <p:spPr>
          <a:xfrm>
            <a:off x="8421013" y="2540235"/>
            <a:ext cx="166416" cy="81173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xmlns="" id="{2B0F5F88-543E-3445-BF16-26A23507E8B6}"/>
              </a:ext>
            </a:extLst>
          </p:cNvPr>
          <p:cNvCxnSpPr>
            <a:cxnSpLocks/>
          </p:cNvCxnSpPr>
          <p:nvPr/>
        </p:nvCxnSpPr>
        <p:spPr>
          <a:xfrm flipH="1">
            <a:off x="8035605" y="2540235"/>
            <a:ext cx="188876" cy="811738"/>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6" name="Oval 25">
            <a:extLst>
              <a:ext uri="{FF2B5EF4-FFF2-40B4-BE49-F238E27FC236}">
                <a16:creationId xmlns:a16="http://schemas.microsoft.com/office/drawing/2014/main" xmlns="" id="{6624901C-AEC8-BF4B-BC87-FD6C6559F5FD}"/>
              </a:ext>
            </a:extLst>
          </p:cNvPr>
          <p:cNvSpPr/>
          <p:nvPr/>
        </p:nvSpPr>
        <p:spPr>
          <a:xfrm>
            <a:off x="5886461" y="1330913"/>
            <a:ext cx="277941" cy="277941"/>
          </a:xfrm>
          <a:prstGeom prst="ellipse">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300"/>
              </a:spcAft>
              <a:buClrTx/>
              <a:buSzPct val="100000"/>
              <a:buFontTx/>
              <a:buNone/>
              <a:tabLst/>
              <a:defRPr/>
            </a:pPr>
            <a:endParaRPr kumimoji="0" lang="fr-FR" sz="1200" b="0" i="0" u="none" strike="noStrike" kern="1200" cap="none" spc="0" normalizeH="0" baseline="0" noProof="0" dirty="0">
              <a:ln>
                <a:noFill/>
              </a:ln>
              <a:solidFill>
                <a:srgbClr val="FFFFFF"/>
              </a:solidFill>
              <a:effectLst/>
              <a:uLnTx/>
              <a:uFillTx/>
              <a:latin typeface="Nokia Pure Text Light"/>
              <a:ea typeface="+mn-ea"/>
              <a:cs typeface="+mn-cs"/>
            </a:endParaRPr>
          </a:p>
        </p:txBody>
      </p:sp>
      <p:sp>
        <p:nvSpPr>
          <p:cNvPr id="27" name="Oval 26">
            <a:extLst>
              <a:ext uri="{FF2B5EF4-FFF2-40B4-BE49-F238E27FC236}">
                <a16:creationId xmlns:a16="http://schemas.microsoft.com/office/drawing/2014/main" xmlns="" id="{04A3F23D-C26A-544C-8F4B-D9B08B8C37A7}"/>
              </a:ext>
            </a:extLst>
          </p:cNvPr>
          <p:cNvSpPr/>
          <p:nvPr/>
        </p:nvSpPr>
        <p:spPr>
          <a:xfrm>
            <a:off x="7736505" y="1330912"/>
            <a:ext cx="277941" cy="277941"/>
          </a:xfrm>
          <a:prstGeom prst="ellipse">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300"/>
              </a:spcAft>
              <a:buClrTx/>
              <a:buSzPct val="100000"/>
              <a:buFontTx/>
              <a:buNone/>
              <a:tabLst/>
              <a:defRPr/>
            </a:pPr>
            <a:endParaRPr kumimoji="0" lang="fr-FR" sz="1200" b="0" i="0" u="none" strike="noStrike" kern="1200" cap="none" spc="0" normalizeH="0" baseline="0" noProof="0" dirty="0">
              <a:ln>
                <a:noFill/>
              </a:ln>
              <a:solidFill>
                <a:srgbClr val="FFFFFF"/>
              </a:solidFill>
              <a:effectLst/>
              <a:uLnTx/>
              <a:uFillTx/>
              <a:latin typeface="Nokia Pure Text Light"/>
              <a:ea typeface="+mn-ea"/>
              <a:cs typeface="+mn-cs"/>
            </a:endParaRPr>
          </a:p>
        </p:txBody>
      </p:sp>
      <p:sp>
        <p:nvSpPr>
          <p:cNvPr id="28" name="Oval 27">
            <a:extLst>
              <a:ext uri="{FF2B5EF4-FFF2-40B4-BE49-F238E27FC236}">
                <a16:creationId xmlns:a16="http://schemas.microsoft.com/office/drawing/2014/main" xmlns="" id="{2267D5E6-CBA1-8D43-97CF-B9282B8CA9EC}"/>
              </a:ext>
            </a:extLst>
          </p:cNvPr>
          <p:cNvSpPr/>
          <p:nvPr/>
        </p:nvSpPr>
        <p:spPr>
          <a:xfrm>
            <a:off x="5435351" y="2318374"/>
            <a:ext cx="277941" cy="277941"/>
          </a:xfrm>
          <a:prstGeom prst="ellipse">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300"/>
              </a:spcAft>
              <a:buClrTx/>
              <a:buSzPct val="100000"/>
              <a:buFontTx/>
              <a:buNone/>
              <a:tabLst/>
              <a:defRPr/>
            </a:pPr>
            <a:endParaRPr kumimoji="0" lang="fr-FR" sz="1200" b="0" i="0" u="none" strike="noStrike" kern="1200" cap="none" spc="0" normalizeH="0" baseline="0" noProof="0" dirty="0">
              <a:ln>
                <a:noFill/>
              </a:ln>
              <a:solidFill>
                <a:srgbClr val="FFFFFF"/>
              </a:solidFill>
              <a:effectLst/>
              <a:uLnTx/>
              <a:uFillTx/>
              <a:latin typeface="Nokia Pure Text Light"/>
              <a:ea typeface="+mn-ea"/>
              <a:cs typeface="+mn-cs"/>
            </a:endParaRPr>
          </a:p>
        </p:txBody>
      </p:sp>
      <p:sp>
        <p:nvSpPr>
          <p:cNvPr id="29" name="Oval 28">
            <a:extLst>
              <a:ext uri="{FF2B5EF4-FFF2-40B4-BE49-F238E27FC236}">
                <a16:creationId xmlns:a16="http://schemas.microsoft.com/office/drawing/2014/main" xmlns="" id="{151988DE-49FB-8245-8645-641B65821F04}"/>
              </a:ext>
            </a:extLst>
          </p:cNvPr>
          <p:cNvSpPr/>
          <p:nvPr/>
        </p:nvSpPr>
        <p:spPr>
          <a:xfrm>
            <a:off x="6340021" y="2318374"/>
            <a:ext cx="277941" cy="277941"/>
          </a:xfrm>
          <a:prstGeom prst="ellipse">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300"/>
              </a:spcAft>
              <a:buClrTx/>
              <a:buSzPct val="100000"/>
              <a:buFontTx/>
              <a:buNone/>
              <a:tabLst/>
              <a:defRPr/>
            </a:pPr>
            <a:endParaRPr kumimoji="0" lang="fr-FR" sz="1200" b="0" i="0" u="none" strike="noStrike" kern="1200" cap="none" spc="0" normalizeH="0" baseline="0" noProof="0" dirty="0">
              <a:ln>
                <a:noFill/>
              </a:ln>
              <a:solidFill>
                <a:srgbClr val="FFFFFF"/>
              </a:solidFill>
              <a:effectLst/>
              <a:uLnTx/>
              <a:uFillTx/>
              <a:latin typeface="Nokia Pure Text Light"/>
              <a:ea typeface="+mn-ea"/>
              <a:cs typeface="+mn-cs"/>
            </a:endParaRPr>
          </a:p>
        </p:txBody>
      </p:sp>
      <p:sp>
        <p:nvSpPr>
          <p:cNvPr id="30" name="Oval 29">
            <a:extLst>
              <a:ext uri="{FF2B5EF4-FFF2-40B4-BE49-F238E27FC236}">
                <a16:creationId xmlns:a16="http://schemas.microsoft.com/office/drawing/2014/main" xmlns="" id="{558E81B7-8CDF-5C4F-9024-7FCFD83635BB}"/>
              </a:ext>
            </a:extLst>
          </p:cNvPr>
          <p:cNvSpPr/>
          <p:nvPr/>
        </p:nvSpPr>
        <p:spPr>
          <a:xfrm>
            <a:off x="7279431" y="2318374"/>
            <a:ext cx="277941" cy="277941"/>
          </a:xfrm>
          <a:prstGeom prst="ellipse">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300"/>
              </a:spcAft>
              <a:buClrTx/>
              <a:buSzPct val="100000"/>
              <a:buFontTx/>
              <a:buNone/>
              <a:tabLst/>
              <a:defRPr/>
            </a:pPr>
            <a:endParaRPr kumimoji="0" lang="fr-FR" sz="1200" b="0" i="0" u="none" strike="noStrike" kern="1200" cap="none" spc="0" normalizeH="0" baseline="0" noProof="0" dirty="0">
              <a:ln>
                <a:noFill/>
              </a:ln>
              <a:solidFill>
                <a:srgbClr val="FFFFFF"/>
              </a:solidFill>
              <a:effectLst/>
              <a:uLnTx/>
              <a:uFillTx/>
              <a:latin typeface="Nokia Pure Text Light"/>
              <a:ea typeface="+mn-ea"/>
              <a:cs typeface="+mn-cs"/>
            </a:endParaRPr>
          </a:p>
        </p:txBody>
      </p:sp>
      <p:sp>
        <p:nvSpPr>
          <p:cNvPr id="31" name="Oval 30">
            <a:extLst>
              <a:ext uri="{FF2B5EF4-FFF2-40B4-BE49-F238E27FC236}">
                <a16:creationId xmlns:a16="http://schemas.microsoft.com/office/drawing/2014/main" xmlns="" id="{594B7A32-DE90-124D-A5EE-9FE4EF7492AA}"/>
              </a:ext>
            </a:extLst>
          </p:cNvPr>
          <p:cNvSpPr/>
          <p:nvPr/>
        </p:nvSpPr>
        <p:spPr>
          <a:xfrm>
            <a:off x="8184101" y="2318372"/>
            <a:ext cx="277941" cy="277941"/>
          </a:xfrm>
          <a:prstGeom prst="ellipse">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300"/>
              </a:spcAft>
              <a:buClrTx/>
              <a:buSzPct val="100000"/>
              <a:buFontTx/>
              <a:buNone/>
              <a:tabLst/>
              <a:defRPr/>
            </a:pPr>
            <a:endParaRPr kumimoji="0" lang="fr-FR" sz="1200" b="0" i="0" u="none" strike="noStrike" kern="1200" cap="none" spc="0" normalizeH="0" baseline="0" noProof="0" dirty="0">
              <a:ln>
                <a:noFill/>
              </a:ln>
              <a:solidFill>
                <a:srgbClr val="FFFFFF"/>
              </a:solidFill>
              <a:effectLst/>
              <a:uLnTx/>
              <a:uFillTx/>
              <a:latin typeface="Nokia Pure Text Light"/>
              <a:ea typeface="+mn-ea"/>
              <a:cs typeface="+mn-cs"/>
            </a:endParaRPr>
          </a:p>
        </p:txBody>
      </p:sp>
      <p:sp>
        <p:nvSpPr>
          <p:cNvPr id="32" name="Oval 31">
            <a:extLst>
              <a:ext uri="{FF2B5EF4-FFF2-40B4-BE49-F238E27FC236}">
                <a16:creationId xmlns:a16="http://schemas.microsoft.com/office/drawing/2014/main" xmlns="" id="{0695D1CB-AC70-D847-AC17-F7092DFDC470}"/>
              </a:ext>
            </a:extLst>
          </p:cNvPr>
          <p:cNvSpPr/>
          <p:nvPr/>
        </p:nvSpPr>
        <p:spPr>
          <a:xfrm>
            <a:off x="5148208" y="3358662"/>
            <a:ext cx="277941" cy="277941"/>
          </a:xfrm>
          <a:prstGeom prst="ellipse">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300"/>
              </a:spcAft>
              <a:buClrTx/>
              <a:buSzPct val="100000"/>
              <a:buFontTx/>
              <a:buNone/>
              <a:tabLst/>
              <a:defRPr/>
            </a:pPr>
            <a:endParaRPr kumimoji="0" lang="fr-FR" sz="1200" b="0" i="0" u="none" strike="noStrike" kern="1200" cap="none" spc="0" normalizeH="0" baseline="0" noProof="0" dirty="0">
              <a:ln>
                <a:noFill/>
              </a:ln>
              <a:solidFill>
                <a:srgbClr val="FFFFFF"/>
              </a:solidFill>
              <a:effectLst/>
              <a:uLnTx/>
              <a:uFillTx/>
              <a:latin typeface="Nokia Pure Text Light"/>
              <a:ea typeface="+mn-ea"/>
              <a:cs typeface="+mn-cs"/>
            </a:endParaRPr>
          </a:p>
        </p:txBody>
      </p:sp>
      <p:sp>
        <p:nvSpPr>
          <p:cNvPr id="33" name="Oval 32">
            <a:extLst>
              <a:ext uri="{FF2B5EF4-FFF2-40B4-BE49-F238E27FC236}">
                <a16:creationId xmlns:a16="http://schemas.microsoft.com/office/drawing/2014/main" xmlns="" id="{DDB3E7C4-27FF-214E-96CF-B67F031DB1A6}"/>
              </a:ext>
            </a:extLst>
          </p:cNvPr>
          <p:cNvSpPr/>
          <p:nvPr/>
        </p:nvSpPr>
        <p:spPr>
          <a:xfrm>
            <a:off x="5700033" y="3358662"/>
            <a:ext cx="277941" cy="277941"/>
          </a:xfrm>
          <a:prstGeom prst="ellipse">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300"/>
              </a:spcAft>
              <a:buClrTx/>
              <a:buSzPct val="100000"/>
              <a:buFontTx/>
              <a:buNone/>
              <a:tabLst/>
              <a:defRPr/>
            </a:pPr>
            <a:endParaRPr kumimoji="0" lang="fr-FR" sz="1200" b="0" i="0" u="none" strike="noStrike" kern="1200" cap="none" spc="0" normalizeH="0" baseline="0" noProof="0" dirty="0">
              <a:ln>
                <a:noFill/>
              </a:ln>
              <a:solidFill>
                <a:srgbClr val="FFFFFF"/>
              </a:solidFill>
              <a:effectLst/>
              <a:uLnTx/>
              <a:uFillTx/>
              <a:latin typeface="Nokia Pure Text Light"/>
              <a:ea typeface="+mn-ea"/>
              <a:cs typeface="+mn-cs"/>
            </a:endParaRPr>
          </a:p>
        </p:txBody>
      </p:sp>
      <p:sp>
        <p:nvSpPr>
          <p:cNvPr id="34" name="Oval 33">
            <a:extLst>
              <a:ext uri="{FF2B5EF4-FFF2-40B4-BE49-F238E27FC236}">
                <a16:creationId xmlns:a16="http://schemas.microsoft.com/office/drawing/2014/main" xmlns="" id="{79C564E7-43E4-794A-BBD7-39BF4153F37B}"/>
              </a:ext>
            </a:extLst>
          </p:cNvPr>
          <p:cNvSpPr/>
          <p:nvPr/>
        </p:nvSpPr>
        <p:spPr>
          <a:xfrm>
            <a:off x="6044845" y="3358662"/>
            <a:ext cx="277941" cy="277941"/>
          </a:xfrm>
          <a:prstGeom prst="ellipse">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300"/>
              </a:spcAft>
              <a:buClrTx/>
              <a:buSzPct val="100000"/>
              <a:buFontTx/>
              <a:buNone/>
              <a:tabLst/>
              <a:defRPr/>
            </a:pPr>
            <a:endParaRPr kumimoji="0" lang="fr-FR" sz="1200" b="0" i="0" u="none" strike="noStrike" kern="1200" cap="none" spc="0" normalizeH="0" baseline="0" noProof="0" dirty="0">
              <a:ln>
                <a:noFill/>
              </a:ln>
              <a:solidFill>
                <a:srgbClr val="FFFFFF"/>
              </a:solidFill>
              <a:effectLst/>
              <a:uLnTx/>
              <a:uFillTx/>
              <a:latin typeface="Nokia Pure Text Light"/>
              <a:ea typeface="+mn-ea"/>
              <a:cs typeface="+mn-cs"/>
            </a:endParaRPr>
          </a:p>
        </p:txBody>
      </p:sp>
      <p:sp>
        <p:nvSpPr>
          <p:cNvPr id="35" name="Oval 34">
            <a:extLst>
              <a:ext uri="{FF2B5EF4-FFF2-40B4-BE49-F238E27FC236}">
                <a16:creationId xmlns:a16="http://schemas.microsoft.com/office/drawing/2014/main" xmlns="" id="{E857BD71-F515-D545-ABC3-BD868F0ED031}"/>
              </a:ext>
            </a:extLst>
          </p:cNvPr>
          <p:cNvSpPr/>
          <p:nvPr/>
        </p:nvSpPr>
        <p:spPr>
          <a:xfrm>
            <a:off x="6596672" y="3358662"/>
            <a:ext cx="277941" cy="277941"/>
          </a:xfrm>
          <a:prstGeom prst="ellipse">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300"/>
              </a:spcAft>
              <a:buClrTx/>
              <a:buSzPct val="100000"/>
              <a:buFontTx/>
              <a:buNone/>
              <a:tabLst/>
              <a:defRPr/>
            </a:pPr>
            <a:endParaRPr kumimoji="0" lang="fr-FR" sz="1200" b="0" i="0" u="none" strike="noStrike" kern="1200" cap="none" spc="0" normalizeH="0" baseline="0" noProof="0" dirty="0">
              <a:ln>
                <a:noFill/>
              </a:ln>
              <a:solidFill>
                <a:srgbClr val="FFFFFF"/>
              </a:solidFill>
              <a:effectLst/>
              <a:uLnTx/>
              <a:uFillTx/>
              <a:latin typeface="Nokia Pure Text Light"/>
              <a:ea typeface="+mn-ea"/>
              <a:cs typeface="+mn-cs"/>
            </a:endParaRPr>
          </a:p>
        </p:txBody>
      </p:sp>
      <p:sp>
        <p:nvSpPr>
          <p:cNvPr id="36" name="Oval 35">
            <a:extLst>
              <a:ext uri="{FF2B5EF4-FFF2-40B4-BE49-F238E27FC236}">
                <a16:creationId xmlns:a16="http://schemas.microsoft.com/office/drawing/2014/main" xmlns="" id="{1FB181C8-3F55-9B41-9E81-19008768CC2D}"/>
              </a:ext>
            </a:extLst>
          </p:cNvPr>
          <p:cNvSpPr/>
          <p:nvPr/>
        </p:nvSpPr>
        <p:spPr>
          <a:xfrm>
            <a:off x="6987633" y="3358662"/>
            <a:ext cx="277941" cy="277941"/>
          </a:xfrm>
          <a:prstGeom prst="ellipse">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300"/>
              </a:spcAft>
              <a:buClrTx/>
              <a:buSzPct val="100000"/>
              <a:buFontTx/>
              <a:buNone/>
              <a:tabLst/>
              <a:defRPr/>
            </a:pPr>
            <a:endParaRPr kumimoji="0" lang="fr-FR" sz="1200" b="0" i="0" u="none" strike="noStrike" kern="1200" cap="none" spc="0" normalizeH="0" baseline="0" noProof="0" dirty="0">
              <a:ln>
                <a:noFill/>
              </a:ln>
              <a:solidFill>
                <a:srgbClr val="FFFFFF"/>
              </a:solidFill>
              <a:effectLst/>
              <a:uLnTx/>
              <a:uFillTx/>
              <a:latin typeface="Nokia Pure Text Light"/>
              <a:ea typeface="+mn-ea"/>
              <a:cs typeface="+mn-cs"/>
            </a:endParaRPr>
          </a:p>
        </p:txBody>
      </p:sp>
      <p:sp>
        <p:nvSpPr>
          <p:cNvPr id="37" name="Oval 36">
            <a:extLst>
              <a:ext uri="{FF2B5EF4-FFF2-40B4-BE49-F238E27FC236}">
                <a16:creationId xmlns:a16="http://schemas.microsoft.com/office/drawing/2014/main" xmlns="" id="{1DFAE2F9-D0A5-DF43-B482-996FE7754BF0}"/>
              </a:ext>
            </a:extLst>
          </p:cNvPr>
          <p:cNvSpPr/>
          <p:nvPr/>
        </p:nvSpPr>
        <p:spPr>
          <a:xfrm>
            <a:off x="7539456" y="3358662"/>
            <a:ext cx="277941" cy="277941"/>
          </a:xfrm>
          <a:prstGeom prst="ellipse">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300"/>
              </a:spcAft>
              <a:buClrTx/>
              <a:buSzPct val="100000"/>
              <a:buFontTx/>
              <a:buNone/>
              <a:tabLst/>
              <a:defRPr/>
            </a:pPr>
            <a:endParaRPr kumimoji="0" lang="fr-FR" sz="1200" b="0" i="0" u="none" strike="noStrike" kern="1200" cap="none" spc="0" normalizeH="0" baseline="0" noProof="0" dirty="0">
              <a:ln>
                <a:noFill/>
              </a:ln>
              <a:solidFill>
                <a:srgbClr val="FFFFFF"/>
              </a:solidFill>
              <a:effectLst/>
              <a:uLnTx/>
              <a:uFillTx/>
              <a:latin typeface="Nokia Pure Text Light"/>
              <a:ea typeface="+mn-ea"/>
              <a:cs typeface="+mn-cs"/>
            </a:endParaRPr>
          </a:p>
        </p:txBody>
      </p:sp>
      <p:sp>
        <p:nvSpPr>
          <p:cNvPr id="38" name="Oval 37">
            <a:extLst>
              <a:ext uri="{FF2B5EF4-FFF2-40B4-BE49-F238E27FC236}">
                <a16:creationId xmlns:a16="http://schemas.microsoft.com/office/drawing/2014/main" xmlns="" id="{007FA0C2-21AE-E942-A130-A6FF63951E16}"/>
              </a:ext>
            </a:extLst>
          </p:cNvPr>
          <p:cNvSpPr/>
          <p:nvPr/>
        </p:nvSpPr>
        <p:spPr>
          <a:xfrm>
            <a:off x="7896631" y="3343280"/>
            <a:ext cx="277941" cy="277941"/>
          </a:xfrm>
          <a:prstGeom prst="ellipse">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300"/>
              </a:spcAft>
              <a:buClrTx/>
              <a:buSzPct val="100000"/>
              <a:buFontTx/>
              <a:buNone/>
              <a:tabLst/>
              <a:defRPr/>
            </a:pPr>
            <a:endParaRPr kumimoji="0" lang="fr-FR" sz="1200" b="0" i="0" u="none" strike="noStrike" kern="1200" cap="none" spc="0" normalizeH="0" baseline="0" noProof="0" dirty="0">
              <a:ln>
                <a:noFill/>
              </a:ln>
              <a:solidFill>
                <a:srgbClr val="FFFFFF"/>
              </a:solidFill>
              <a:effectLst/>
              <a:uLnTx/>
              <a:uFillTx/>
              <a:latin typeface="Nokia Pure Text Light"/>
              <a:ea typeface="+mn-ea"/>
              <a:cs typeface="+mn-cs"/>
            </a:endParaRPr>
          </a:p>
        </p:txBody>
      </p:sp>
      <p:sp>
        <p:nvSpPr>
          <p:cNvPr id="39" name="Oval 38">
            <a:extLst>
              <a:ext uri="{FF2B5EF4-FFF2-40B4-BE49-F238E27FC236}">
                <a16:creationId xmlns:a16="http://schemas.microsoft.com/office/drawing/2014/main" xmlns="" id="{3CA3FB8B-36A7-E347-8683-DC760D328A15}"/>
              </a:ext>
            </a:extLst>
          </p:cNvPr>
          <p:cNvSpPr/>
          <p:nvPr/>
        </p:nvSpPr>
        <p:spPr>
          <a:xfrm>
            <a:off x="8448465" y="3343285"/>
            <a:ext cx="277941" cy="277941"/>
          </a:xfrm>
          <a:prstGeom prst="ellipse">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300"/>
              </a:spcAft>
              <a:buClrTx/>
              <a:buSzPct val="100000"/>
              <a:buFontTx/>
              <a:buNone/>
              <a:tabLst/>
              <a:defRPr/>
            </a:pPr>
            <a:endParaRPr kumimoji="0" lang="fr-FR" sz="1200" b="0" i="0" u="none" strike="noStrike" kern="1200" cap="none" spc="0" normalizeH="0" baseline="0" noProof="0" dirty="0">
              <a:ln>
                <a:noFill/>
              </a:ln>
              <a:solidFill>
                <a:srgbClr val="FFFFFF"/>
              </a:solidFill>
              <a:effectLst/>
              <a:uLnTx/>
              <a:uFillTx/>
              <a:latin typeface="Nokia Pure Text Light"/>
              <a:ea typeface="+mn-ea"/>
              <a:cs typeface="+mn-cs"/>
            </a:endParaRPr>
          </a:p>
        </p:txBody>
      </p:sp>
      <p:sp>
        <p:nvSpPr>
          <p:cNvPr id="41" name="Oval 40">
            <a:extLst>
              <a:ext uri="{FF2B5EF4-FFF2-40B4-BE49-F238E27FC236}">
                <a16:creationId xmlns:a16="http://schemas.microsoft.com/office/drawing/2014/main" xmlns="" id="{15009FDB-96B6-4C4B-9525-1F0A36E09B40}"/>
              </a:ext>
            </a:extLst>
          </p:cNvPr>
          <p:cNvSpPr/>
          <p:nvPr/>
        </p:nvSpPr>
        <p:spPr>
          <a:xfrm>
            <a:off x="5750744" y="1726862"/>
            <a:ext cx="152401" cy="152401"/>
          </a:xfrm>
          <a:prstGeom prst="ellipse">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300"/>
              </a:spcAft>
              <a:buClrTx/>
              <a:buSzPct val="100000"/>
              <a:buFontTx/>
              <a:buNone/>
              <a:tabLst/>
              <a:defRPr/>
            </a:pPr>
            <a:endParaRPr kumimoji="0" lang="fr-FR" sz="1200" b="0" i="0" u="none" strike="noStrike" kern="1200" cap="none" spc="0" normalizeH="0" baseline="0" noProof="0" dirty="0">
              <a:ln>
                <a:noFill/>
              </a:ln>
              <a:solidFill>
                <a:srgbClr val="FFFFFF"/>
              </a:solidFill>
              <a:effectLst/>
              <a:uLnTx/>
              <a:uFillTx/>
              <a:latin typeface="Nokia Pure Text Light"/>
              <a:ea typeface="+mn-ea"/>
              <a:cs typeface="+mn-cs"/>
            </a:endParaRPr>
          </a:p>
        </p:txBody>
      </p:sp>
      <p:sp>
        <p:nvSpPr>
          <p:cNvPr id="42" name="Oval 41">
            <a:extLst>
              <a:ext uri="{FF2B5EF4-FFF2-40B4-BE49-F238E27FC236}">
                <a16:creationId xmlns:a16="http://schemas.microsoft.com/office/drawing/2014/main" xmlns="" id="{F168C03A-DB55-B54A-B0A9-4B9D77307B37}"/>
              </a:ext>
            </a:extLst>
          </p:cNvPr>
          <p:cNvSpPr/>
          <p:nvPr/>
        </p:nvSpPr>
        <p:spPr>
          <a:xfrm>
            <a:off x="5619279" y="2013702"/>
            <a:ext cx="152401" cy="152401"/>
          </a:xfrm>
          <a:prstGeom prst="ellipse">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300"/>
              </a:spcAft>
              <a:buClrTx/>
              <a:buSzPct val="100000"/>
              <a:buFontTx/>
              <a:buNone/>
              <a:tabLst/>
              <a:defRPr/>
            </a:pPr>
            <a:endParaRPr kumimoji="0" lang="fr-FR" sz="1200" b="0" i="0" u="none" strike="noStrike" kern="1200" cap="none" spc="0" normalizeH="0" baseline="0" noProof="0" dirty="0">
              <a:ln>
                <a:noFill/>
              </a:ln>
              <a:solidFill>
                <a:srgbClr val="FFFFFF"/>
              </a:solidFill>
              <a:effectLst/>
              <a:uLnTx/>
              <a:uFillTx/>
              <a:latin typeface="Nokia Pure Text Light"/>
              <a:ea typeface="+mn-ea"/>
              <a:cs typeface="+mn-cs"/>
            </a:endParaRPr>
          </a:p>
        </p:txBody>
      </p:sp>
      <p:sp>
        <p:nvSpPr>
          <p:cNvPr id="43" name="Oval 42">
            <a:extLst>
              <a:ext uri="{FF2B5EF4-FFF2-40B4-BE49-F238E27FC236}">
                <a16:creationId xmlns:a16="http://schemas.microsoft.com/office/drawing/2014/main" xmlns="" id="{BE2FF9A0-312B-2447-B729-61901BE00372}"/>
              </a:ext>
            </a:extLst>
          </p:cNvPr>
          <p:cNvSpPr/>
          <p:nvPr/>
        </p:nvSpPr>
        <p:spPr>
          <a:xfrm>
            <a:off x="6144249" y="1731973"/>
            <a:ext cx="152401" cy="152401"/>
          </a:xfrm>
          <a:prstGeom prst="ellipse">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300"/>
              </a:spcAft>
              <a:buClrTx/>
              <a:buSzPct val="100000"/>
              <a:buFontTx/>
              <a:buNone/>
              <a:tabLst/>
              <a:defRPr/>
            </a:pPr>
            <a:endParaRPr kumimoji="0" lang="fr-FR" sz="1200" b="0" i="0" u="none" strike="noStrike" kern="1200" cap="none" spc="0" normalizeH="0" baseline="0" noProof="0" dirty="0">
              <a:ln>
                <a:noFill/>
              </a:ln>
              <a:solidFill>
                <a:srgbClr val="FFFFFF"/>
              </a:solidFill>
              <a:effectLst/>
              <a:uLnTx/>
              <a:uFillTx/>
              <a:latin typeface="Nokia Pure Text Light"/>
              <a:ea typeface="+mn-ea"/>
              <a:cs typeface="+mn-cs"/>
            </a:endParaRPr>
          </a:p>
        </p:txBody>
      </p:sp>
      <p:sp>
        <p:nvSpPr>
          <p:cNvPr id="44" name="Oval 43">
            <a:extLst>
              <a:ext uri="{FF2B5EF4-FFF2-40B4-BE49-F238E27FC236}">
                <a16:creationId xmlns:a16="http://schemas.microsoft.com/office/drawing/2014/main" xmlns="" id="{0EA7975F-64D1-164E-BCB7-C92A9A1C9C17}"/>
              </a:ext>
            </a:extLst>
          </p:cNvPr>
          <p:cNvSpPr/>
          <p:nvPr/>
        </p:nvSpPr>
        <p:spPr>
          <a:xfrm>
            <a:off x="6278254" y="2020313"/>
            <a:ext cx="152401" cy="152401"/>
          </a:xfrm>
          <a:prstGeom prst="ellipse">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300"/>
              </a:spcAft>
              <a:buClrTx/>
              <a:buSzPct val="100000"/>
              <a:buFontTx/>
              <a:buNone/>
              <a:tabLst/>
              <a:defRPr/>
            </a:pPr>
            <a:endParaRPr kumimoji="0" lang="fr-FR" sz="1200" b="0" i="0" u="none" strike="noStrike" kern="1200" cap="none" spc="0" normalizeH="0" baseline="0" noProof="0" dirty="0">
              <a:ln>
                <a:noFill/>
              </a:ln>
              <a:solidFill>
                <a:srgbClr val="FFFFFF"/>
              </a:solidFill>
              <a:effectLst/>
              <a:uLnTx/>
              <a:uFillTx/>
              <a:latin typeface="Nokia Pure Text Light"/>
              <a:ea typeface="+mn-ea"/>
              <a:cs typeface="+mn-cs"/>
            </a:endParaRPr>
          </a:p>
        </p:txBody>
      </p:sp>
      <p:sp>
        <p:nvSpPr>
          <p:cNvPr id="45" name="Oval 44">
            <a:extLst>
              <a:ext uri="{FF2B5EF4-FFF2-40B4-BE49-F238E27FC236}">
                <a16:creationId xmlns:a16="http://schemas.microsoft.com/office/drawing/2014/main" xmlns="" id="{A2DF8212-F929-E040-AB2D-EE50821EBD14}"/>
              </a:ext>
            </a:extLst>
          </p:cNvPr>
          <p:cNvSpPr/>
          <p:nvPr/>
        </p:nvSpPr>
        <p:spPr>
          <a:xfrm>
            <a:off x="7605649" y="1721420"/>
            <a:ext cx="152401" cy="152401"/>
          </a:xfrm>
          <a:prstGeom prst="ellipse">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300"/>
              </a:spcAft>
              <a:buClrTx/>
              <a:buSzPct val="100000"/>
              <a:buFontTx/>
              <a:buNone/>
              <a:tabLst/>
              <a:defRPr/>
            </a:pPr>
            <a:endParaRPr kumimoji="0" lang="fr-FR" sz="1200" b="0" i="0" u="none" strike="noStrike" kern="1200" cap="none" spc="0" normalizeH="0" baseline="0" noProof="0" dirty="0">
              <a:ln>
                <a:noFill/>
              </a:ln>
              <a:solidFill>
                <a:srgbClr val="FFFFFF"/>
              </a:solidFill>
              <a:effectLst/>
              <a:uLnTx/>
              <a:uFillTx/>
              <a:latin typeface="Nokia Pure Text Light"/>
              <a:ea typeface="+mn-ea"/>
              <a:cs typeface="+mn-cs"/>
            </a:endParaRPr>
          </a:p>
        </p:txBody>
      </p:sp>
      <p:sp>
        <p:nvSpPr>
          <p:cNvPr id="46" name="Oval 45">
            <a:extLst>
              <a:ext uri="{FF2B5EF4-FFF2-40B4-BE49-F238E27FC236}">
                <a16:creationId xmlns:a16="http://schemas.microsoft.com/office/drawing/2014/main" xmlns="" id="{8A6AFFBC-BB4F-AD44-A7CC-9ABF327869B8}"/>
              </a:ext>
            </a:extLst>
          </p:cNvPr>
          <p:cNvSpPr/>
          <p:nvPr/>
        </p:nvSpPr>
        <p:spPr>
          <a:xfrm>
            <a:off x="7993024" y="1715489"/>
            <a:ext cx="152401" cy="152401"/>
          </a:xfrm>
          <a:prstGeom prst="ellipse">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300"/>
              </a:spcAft>
              <a:buClrTx/>
              <a:buSzPct val="100000"/>
              <a:buFontTx/>
              <a:buNone/>
              <a:tabLst/>
              <a:defRPr/>
            </a:pPr>
            <a:endParaRPr kumimoji="0" lang="fr-FR" sz="1200" b="0" i="0" u="none" strike="noStrike" kern="1200" cap="none" spc="0" normalizeH="0" baseline="0" noProof="0" dirty="0">
              <a:ln>
                <a:noFill/>
              </a:ln>
              <a:solidFill>
                <a:srgbClr val="FFFFFF"/>
              </a:solidFill>
              <a:effectLst/>
              <a:uLnTx/>
              <a:uFillTx/>
              <a:latin typeface="Nokia Pure Text Light"/>
              <a:ea typeface="+mn-ea"/>
              <a:cs typeface="+mn-cs"/>
            </a:endParaRPr>
          </a:p>
        </p:txBody>
      </p:sp>
      <p:sp>
        <p:nvSpPr>
          <p:cNvPr id="47" name="Oval 46">
            <a:extLst>
              <a:ext uri="{FF2B5EF4-FFF2-40B4-BE49-F238E27FC236}">
                <a16:creationId xmlns:a16="http://schemas.microsoft.com/office/drawing/2014/main" xmlns="" id="{C812B966-15F9-CC44-ADEA-F11794B62488}"/>
              </a:ext>
            </a:extLst>
          </p:cNvPr>
          <p:cNvSpPr/>
          <p:nvPr/>
        </p:nvSpPr>
        <p:spPr>
          <a:xfrm>
            <a:off x="7453248" y="2016347"/>
            <a:ext cx="152401" cy="152401"/>
          </a:xfrm>
          <a:prstGeom prst="ellipse">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300"/>
              </a:spcAft>
              <a:buClrTx/>
              <a:buSzPct val="100000"/>
              <a:buFontTx/>
              <a:buNone/>
              <a:tabLst/>
              <a:defRPr/>
            </a:pPr>
            <a:endParaRPr kumimoji="0" lang="fr-FR" sz="1200" b="0" i="0" u="none" strike="noStrike" kern="1200" cap="none" spc="0" normalizeH="0" baseline="0" noProof="0" dirty="0">
              <a:ln>
                <a:noFill/>
              </a:ln>
              <a:solidFill>
                <a:srgbClr val="FFFFFF"/>
              </a:solidFill>
              <a:effectLst/>
              <a:uLnTx/>
              <a:uFillTx/>
              <a:latin typeface="Nokia Pure Text Light"/>
              <a:ea typeface="+mn-ea"/>
              <a:cs typeface="+mn-cs"/>
            </a:endParaRPr>
          </a:p>
        </p:txBody>
      </p:sp>
      <p:sp>
        <p:nvSpPr>
          <p:cNvPr id="48" name="Oval 47">
            <a:extLst>
              <a:ext uri="{FF2B5EF4-FFF2-40B4-BE49-F238E27FC236}">
                <a16:creationId xmlns:a16="http://schemas.microsoft.com/office/drawing/2014/main" xmlns="" id="{7D9691B2-6004-5F49-A17F-EE389A93AC10}"/>
              </a:ext>
            </a:extLst>
          </p:cNvPr>
          <p:cNvSpPr/>
          <p:nvPr/>
        </p:nvSpPr>
        <p:spPr>
          <a:xfrm>
            <a:off x="8130043" y="2014382"/>
            <a:ext cx="152401" cy="152401"/>
          </a:xfrm>
          <a:prstGeom prst="ellipse">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300"/>
              </a:spcAft>
              <a:buClrTx/>
              <a:buSzPct val="100000"/>
              <a:buFontTx/>
              <a:buNone/>
              <a:tabLst/>
              <a:defRPr/>
            </a:pPr>
            <a:endParaRPr kumimoji="0" lang="fr-FR" sz="1200" b="0" i="0" u="none" strike="noStrike" kern="1200" cap="none" spc="0" normalizeH="0" baseline="0" noProof="0" dirty="0">
              <a:ln>
                <a:noFill/>
              </a:ln>
              <a:solidFill>
                <a:srgbClr val="FFFFFF"/>
              </a:solidFill>
              <a:effectLst/>
              <a:uLnTx/>
              <a:uFillTx/>
              <a:latin typeface="Nokia Pure Text Light"/>
              <a:ea typeface="+mn-ea"/>
              <a:cs typeface="+mn-cs"/>
            </a:endParaRPr>
          </a:p>
        </p:txBody>
      </p:sp>
      <p:sp>
        <p:nvSpPr>
          <p:cNvPr id="50" name="Oval 49">
            <a:extLst>
              <a:ext uri="{FF2B5EF4-FFF2-40B4-BE49-F238E27FC236}">
                <a16:creationId xmlns:a16="http://schemas.microsoft.com/office/drawing/2014/main" xmlns="" id="{A6F61332-8989-7B48-815C-29093FE15556}"/>
              </a:ext>
            </a:extLst>
          </p:cNvPr>
          <p:cNvSpPr/>
          <p:nvPr/>
        </p:nvSpPr>
        <p:spPr>
          <a:xfrm>
            <a:off x="6659440" y="1398377"/>
            <a:ext cx="152401" cy="152401"/>
          </a:xfrm>
          <a:prstGeom prst="ellipse">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300"/>
              </a:spcAft>
              <a:buClrTx/>
              <a:buSzPct val="100000"/>
              <a:buFontTx/>
              <a:buNone/>
              <a:tabLst/>
              <a:defRPr/>
            </a:pPr>
            <a:endParaRPr kumimoji="0" lang="fr-FR" sz="1200" b="0" i="0" u="none" strike="noStrike" kern="1200" cap="none" spc="0" normalizeH="0" baseline="0" noProof="0" dirty="0">
              <a:ln>
                <a:noFill/>
              </a:ln>
              <a:solidFill>
                <a:srgbClr val="FFFFFF"/>
              </a:solidFill>
              <a:effectLst/>
              <a:uLnTx/>
              <a:uFillTx/>
              <a:latin typeface="Nokia Pure Text Light"/>
              <a:ea typeface="+mn-ea"/>
              <a:cs typeface="+mn-cs"/>
            </a:endParaRPr>
          </a:p>
        </p:txBody>
      </p:sp>
      <p:sp>
        <p:nvSpPr>
          <p:cNvPr id="51" name="Oval 50">
            <a:extLst>
              <a:ext uri="{FF2B5EF4-FFF2-40B4-BE49-F238E27FC236}">
                <a16:creationId xmlns:a16="http://schemas.microsoft.com/office/drawing/2014/main" xmlns="" id="{93048448-8E0D-6445-851B-6CE151E70E5E}"/>
              </a:ext>
            </a:extLst>
          </p:cNvPr>
          <p:cNvSpPr/>
          <p:nvPr/>
        </p:nvSpPr>
        <p:spPr>
          <a:xfrm>
            <a:off x="7087690" y="1392893"/>
            <a:ext cx="152401" cy="152401"/>
          </a:xfrm>
          <a:prstGeom prst="ellipse">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300"/>
              </a:spcAft>
              <a:buClrTx/>
              <a:buSzPct val="100000"/>
              <a:buFontTx/>
              <a:buNone/>
              <a:tabLst/>
              <a:defRPr/>
            </a:pPr>
            <a:endParaRPr kumimoji="0" lang="fr-FR" sz="1200" b="0" i="0" u="none" strike="noStrike" kern="1200" cap="none" spc="0" normalizeH="0" baseline="0" noProof="0" dirty="0">
              <a:ln>
                <a:noFill/>
              </a:ln>
              <a:solidFill>
                <a:srgbClr val="FFFFFF"/>
              </a:solidFill>
              <a:effectLst/>
              <a:uLnTx/>
              <a:uFillTx/>
              <a:latin typeface="Nokia Pure Text Light"/>
              <a:ea typeface="+mn-ea"/>
              <a:cs typeface="+mn-cs"/>
            </a:endParaRPr>
          </a:p>
        </p:txBody>
      </p:sp>
    </p:spTree>
    <p:extLst>
      <p:ext uri="{BB962C8B-B14F-4D97-AF65-F5344CB8AC3E}">
        <p14:creationId xmlns:p14="http://schemas.microsoft.com/office/powerpoint/2010/main" xmlns="" val="1654077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xmlns="" id="{201DE4D2-1F1D-41E8-8FF1-FF68DB8D658F}"/>
              </a:ext>
            </a:extLst>
          </p:cNvPr>
          <p:cNvSpPr>
            <a:spLocks noGrp="1"/>
          </p:cNvSpPr>
          <p:nvPr>
            <p:ph type="body" sz="quarter" idx="12"/>
          </p:nvPr>
        </p:nvSpPr>
        <p:spPr>
          <a:xfrm>
            <a:off x="417600" y="280800"/>
            <a:ext cx="8308800" cy="309600"/>
          </a:xfrm>
          <a:prstGeom prst="rect">
            <a:avLst/>
          </a:prstGeom>
        </p:spPr>
        <p:txBody>
          <a:bodyPr/>
          <a:lstStyle/>
          <a:p>
            <a:r>
              <a:rPr lang="en-GB" dirty="0"/>
              <a:t>References</a:t>
            </a:r>
            <a:endParaRPr lang="en-US" dirty="0"/>
          </a:p>
        </p:txBody>
      </p:sp>
      <p:sp>
        <p:nvSpPr>
          <p:cNvPr id="49" name="Text Placeholder 3">
            <a:extLst>
              <a:ext uri="{FF2B5EF4-FFF2-40B4-BE49-F238E27FC236}">
                <a16:creationId xmlns:a16="http://schemas.microsoft.com/office/drawing/2014/main" xmlns="" id="{D3547391-8824-164B-9942-A50F0DF47888}"/>
              </a:ext>
            </a:extLst>
          </p:cNvPr>
          <p:cNvSpPr txBox="1">
            <a:spLocks/>
          </p:cNvSpPr>
          <p:nvPr/>
        </p:nvSpPr>
        <p:spPr>
          <a:xfrm>
            <a:off x="417601" y="966866"/>
            <a:ext cx="8308799" cy="3700137"/>
          </a:xfrm>
          <a:prstGeom prst="rect">
            <a:avLst/>
          </a:prstGeom>
        </p:spPr>
        <p:txBody>
          <a:bodyPr lIns="0" tIns="0" rIns="0" bIns="0">
            <a:normAutofit/>
          </a:bodyPr>
          <a:lstStyle>
            <a:lvl1pPr marL="0" indent="0" algn="l" defTabSz="914400" rtl="0" eaLnBrk="1" latinLnBrk="0" hangingPunct="1">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30400" indent="0" algn="l" defTabSz="914400" rtl="0" eaLnBrk="1" latinLnBrk="0" hangingPunct="1">
              <a:spcBef>
                <a:spcPts val="0"/>
              </a:spcBef>
              <a:spcAft>
                <a:spcPts val="600"/>
              </a:spcAft>
              <a:buFont typeface="Arial" panose="020B0604020202020204" pitchFamily="34" charset="0"/>
              <a:buNone/>
              <a:defRPr sz="1400" kern="1200">
                <a:solidFill>
                  <a:schemeClr val="tx2"/>
                </a:solidFill>
                <a:latin typeface="+mn-lt"/>
                <a:ea typeface="+mn-ea"/>
                <a:cs typeface="+mn-cs"/>
              </a:defRPr>
            </a:lvl2pPr>
            <a:lvl3pPr marL="462600" indent="0" algn="l" defTabSz="914400" rtl="0" eaLnBrk="1" latinLnBrk="0" hangingPunct="1">
              <a:spcBef>
                <a:spcPts val="0"/>
              </a:spcBef>
              <a:spcAft>
                <a:spcPts val="600"/>
              </a:spcAft>
              <a:buFont typeface="Arial" panose="020B0604020202020204" pitchFamily="34" charset="0"/>
              <a:buNone/>
              <a:defRPr sz="1200" kern="1200">
                <a:solidFill>
                  <a:schemeClr val="tx2"/>
                </a:solidFill>
                <a:latin typeface="+mn-lt"/>
                <a:ea typeface="+mn-ea"/>
                <a:cs typeface="+mn-cs"/>
              </a:defRPr>
            </a:lvl3pPr>
            <a:lvl4pPr marL="693000" indent="0" algn="l" defTabSz="914400" rtl="0" eaLnBrk="1" latinLnBrk="0" hangingPunct="1">
              <a:spcBef>
                <a:spcPts val="0"/>
              </a:spcBef>
              <a:spcAft>
                <a:spcPts val="600"/>
              </a:spcAft>
              <a:buFont typeface="Arial" panose="020B0604020202020204" pitchFamily="34" charset="0"/>
              <a:buNone/>
              <a:defRPr sz="1000" kern="1200">
                <a:solidFill>
                  <a:schemeClr val="tx2"/>
                </a:solidFill>
                <a:latin typeface="+mn-lt"/>
                <a:ea typeface="+mn-ea"/>
                <a:cs typeface="+mn-cs"/>
              </a:defRPr>
            </a:lvl4pPr>
            <a:lvl5pPr marL="923400" indent="0" algn="l" defTabSz="914400" rtl="0" eaLnBrk="1" latinLnBrk="0" hangingPunct="1">
              <a:spcBef>
                <a:spcPts val="0"/>
              </a:spcBef>
              <a:spcAft>
                <a:spcPts val="600"/>
              </a:spcAft>
              <a:buFont typeface="Arial" panose="020B0604020202020204" pitchFamily="34" charset="0"/>
              <a:buNone/>
              <a:defRPr sz="800" kern="1200">
                <a:solidFill>
                  <a:schemeClr val="tx2"/>
                </a:solidFill>
                <a:latin typeface="+mn-lt"/>
                <a:ea typeface="+mn-ea"/>
                <a:cs typeface="+mn-cs"/>
              </a:defRPr>
            </a:lvl5pPr>
            <a:lvl6pPr marL="1382400" indent="-228600" algn="l" defTabSz="914400" rtl="0" eaLnBrk="1" latinLnBrk="0" hangingPunct="1">
              <a:spcBef>
                <a:spcPts val="0"/>
              </a:spcBef>
              <a:spcAft>
                <a:spcPts val="600"/>
              </a:spcAft>
              <a:buFont typeface="Nokia Pure Text" panose="020B0503020202020204" pitchFamily="34" charset="0"/>
              <a:buChar char="‒"/>
              <a:defRPr sz="800" kern="1200" baseline="0">
                <a:solidFill>
                  <a:schemeClr val="tx2"/>
                </a:solidFill>
                <a:latin typeface="+mn-lt"/>
                <a:ea typeface="+mn-ea"/>
                <a:cs typeface="+mn-cs"/>
              </a:defRPr>
            </a:lvl6pPr>
            <a:lvl7pPr marL="1612800" indent="-228600" algn="l" defTabSz="914400" rtl="0" eaLnBrk="1" latinLnBrk="0" hangingPunct="1">
              <a:spcBef>
                <a:spcPts val="0"/>
              </a:spcBef>
              <a:spcAft>
                <a:spcPts val="600"/>
              </a:spcAft>
              <a:buFont typeface="Arial" panose="020B0604020202020204" pitchFamily="34" charset="0"/>
              <a:buChar char="•"/>
              <a:defRPr sz="700" kern="1200">
                <a:solidFill>
                  <a:schemeClr val="tx2"/>
                </a:solidFill>
                <a:latin typeface="+mn-lt"/>
                <a:ea typeface="+mn-ea"/>
                <a:cs typeface="+mn-cs"/>
              </a:defRPr>
            </a:lvl7pPr>
            <a:lvl8pPr marL="1843200" indent="-228600" algn="l" defTabSz="914400" rtl="0" eaLnBrk="1" latinLnBrk="0" hangingPunct="1">
              <a:spcBef>
                <a:spcPts val="0"/>
              </a:spcBef>
              <a:spcAft>
                <a:spcPts val="600"/>
              </a:spcAft>
              <a:buFont typeface="Arial" panose="020B0604020202020204" pitchFamily="34" charset="0"/>
              <a:buChar char="•"/>
              <a:defRPr sz="600" kern="1200">
                <a:solidFill>
                  <a:schemeClr val="tx2"/>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dirty="0">
              <a:solidFill>
                <a:srgbClr val="001135"/>
              </a:solidFill>
              <a:latin typeface="Nokia Pure Text Light"/>
            </a:endParaRPr>
          </a:p>
          <a:p>
            <a:pPr marL="285750" lvl="0" indent="-285750">
              <a:buFont typeface="Arial" panose="020B0604020202020204" pitchFamily="34" charset="0"/>
              <a:buChar char="•"/>
              <a:defRPr/>
            </a:pPr>
            <a:r>
              <a:rPr lang="en-GB" sz="1200" dirty="0" err="1"/>
              <a:t>Bouvel</a:t>
            </a:r>
            <a:r>
              <a:rPr lang="en-GB" sz="1200" dirty="0"/>
              <a:t> M., </a:t>
            </a:r>
            <a:r>
              <a:rPr lang="en-GB" sz="1200" dirty="0" err="1"/>
              <a:t>Grebinski</a:t>
            </a:r>
            <a:r>
              <a:rPr lang="en-GB" sz="1200" dirty="0"/>
              <a:t> V., Kucherov G. (2005) Combinatorial Search on Graphs Motivated by Bioinformatics Applications: A Brief Survey. In: </a:t>
            </a:r>
            <a:r>
              <a:rPr lang="en-GB" sz="1200" dirty="0" err="1"/>
              <a:t>Kratsch</a:t>
            </a:r>
            <a:r>
              <a:rPr lang="en-GB" sz="1200" dirty="0"/>
              <a:t> D. (eds) Graph-Theoretic Concepts in Computer Science. WG 2005. Lecture Notes in Computer Science, vol 3787. Springer, Berlin, Heidelberg. https://</a:t>
            </a:r>
            <a:r>
              <a:rPr lang="en-GB" sz="1200" dirty="0" err="1"/>
              <a:t>doi.org</a:t>
            </a:r>
            <a:r>
              <a:rPr lang="en-GB" sz="1200" dirty="0"/>
              <a:t>/10.1007/11604686_2</a:t>
            </a:r>
            <a:endParaRPr kumimoji="0" lang="en-US" sz="120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dirty="0">
              <a:solidFill>
                <a:srgbClr val="001135"/>
              </a:solidFill>
              <a:latin typeface="Nokia Pure Text Light"/>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b="1" dirty="0">
              <a:solidFill>
                <a:srgbClr val="001135"/>
              </a:solidFill>
              <a:latin typeface="Nokia Pure Text Light"/>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1" i="0" u="none" strike="noStrike" kern="1200" cap="none" spc="0" normalizeH="0" baseline="0" noProof="0" dirty="0">
              <a:ln>
                <a:noFill/>
              </a:ln>
              <a:solidFill>
                <a:srgbClr val="001135"/>
              </a:solidFill>
              <a:effectLst/>
              <a:uLnTx/>
              <a:uFillTx/>
              <a:latin typeface="Nokia Pure Text Light"/>
              <a:ea typeface="+mn-ea"/>
              <a:cs typeface="+mn-cs"/>
            </a:endParaRPr>
          </a:p>
        </p:txBody>
      </p:sp>
      <p:sp>
        <p:nvSpPr>
          <p:cNvPr id="5" name="Text Placeholder 4">
            <a:extLst>
              <a:ext uri="{FF2B5EF4-FFF2-40B4-BE49-F238E27FC236}">
                <a16:creationId xmlns:a16="http://schemas.microsoft.com/office/drawing/2014/main" xmlns="" id="{EE3E4C6B-2273-1C40-8B5D-AF6DE39E7CF2}"/>
              </a:ext>
            </a:extLst>
          </p:cNvPr>
          <p:cNvSpPr>
            <a:spLocks noGrp="1"/>
          </p:cNvSpPr>
          <p:nvPr>
            <p:ph type="body" sz="quarter" idx="11"/>
          </p:nvPr>
        </p:nvSpPr>
        <p:spPr/>
        <p:txBody>
          <a:bodyPr/>
          <a:lstStyle/>
          <a:p>
            <a:endParaRPr lang="x-none"/>
          </a:p>
        </p:txBody>
      </p:sp>
    </p:spTree>
    <p:extLst>
      <p:ext uri="{BB962C8B-B14F-4D97-AF65-F5344CB8AC3E}">
        <p14:creationId xmlns:p14="http://schemas.microsoft.com/office/powerpoint/2010/main" xmlns="" val="3162302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43F523E7-6B28-3946-9B9A-6B39B3E50610}"/>
              </a:ext>
            </a:extLst>
          </p:cNvPr>
          <p:cNvSpPr/>
          <p:nvPr/>
        </p:nvSpPr>
        <p:spPr>
          <a:xfrm>
            <a:off x="417600" y="2658915"/>
            <a:ext cx="8308800" cy="1894185"/>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2" name="Text Placeholder 1">
            <a:extLst>
              <a:ext uri="{FF2B5EF4-FFF2-40B4-BE49-F238E27FC236}">
                <a16:creationId xmlns:a16="http://schemas.microsoft.com/office/drawing/2014/main" xmlns="" id="{83073941-BF27-4458-B869-27824D7DA072}"/>
              </a:ext>
            </a:extLst>
          </p:cNvPr>
          <p:cNvSpPr>
            <a:spLocks noGrp="1"/>
          </p:cNvSpPr>
          <p:nvPr>
            <p:ph type="body" sz="quarter" idx="11"/>
          </p:nvPr>
        </p:nvSpPr>
        <p:spPr>
          <a:prstGeom prst="rect">
            <a:avLst/>
          </a:prstGeom>
        </p:spPr>
        <p:txBody>
          <a:bodyPr/>
          <a:lstStyle/>
          <a:p>
            <a:r>
              <a:rPr lang="en-GB" dirty="0"/>
              <a:t>Need for training sets</a:t>
            </a:r>
            <a:endParaRPr lang="en-US" dirty="0"/>
          </a:p>
        </p:txBody>
      </p:sp>
      <p:sp>
        <p:nvSpPr>
          <p:cNvPr id="3" name="Text Placeholder 2">
            <a:extLst>
              <a:ext uri="{FF2B5EF4-FFF2-40B4-BE49-F238E27FC236}">
                <a16:creationId xmlns:a16="http://schemas.microsoft.com/office/drawing/2014/main" xmlns="" id="{201DE4D2-1F1D-41E8-8FF1-FF68DB8D658F}"/>
              </a:ext>
            </a:extLst>
          </p:cNvPr>
          <p:cNvSpPr>
            <a:spLocks noGrp="1"/>
          </p:cNvSpPr>
          <p:nvPr>
            <p:ph type="body" sz="quarter" idx="12"/>
          </p:nvPr>
        </p:nvSpPr>
        <p:spPr>
          <a:xfrm>
            <a:off x="417600" y="280800"/>
            <a:ext cx="8308800" cy="309600"/>
          </a:xfrm>
          <a:prstGeom prst="rect">
            <a:avLst/>
          </a:prstGeom>
        </p:spPr>
        <p:txBody>
          <a:bodyPr/>
          <a:lstStyle/>
          <a:p>
            <a:r>
              <a:rPr lang="en-US" dirty="0"/>
              <a:t>Motivation</a:t>
            </a:r>
          </a:p>
        </p:txBody>
      </p:sp>
      <p:sp>
        <p:nvSpPr>
          <p:cNvPr id="8" name="Text Placeholder 3">
            <a:extLst>
              <a:ext uri="{FF2B5EF4-FFF2-40B4-BE49-F238E27FC236}">
                <a16:creationId xmlns:a16="http://schemas.microsoft.com/office/drawing/2014/main" xmlns="" id="{9E5A03B2-C51F-7F4A-A3D5-2B3CCB0C7271}"/>
              </a:ext>
            </a:extLst>
          </p:cNvPr>
          <p:cNvSpPr txBox="1">
            <a:spLocks/>
          </p:cNvSpPr>
          <p:nvPr/>
        </p:nvSpPr>
        <p:spPr>
          <a:xfrm>
            <a:off x="417600" y="1393776"/>
            <a:ext cx="7887225" cy="3671821"/>
          </a:xfrm>
          <a:prstGeom prst="rect">
            <a:avLst/>
          </a:prstGeom>
        </p:spPr>
        <p:txBody>
          <a:bodyPr lIns="0" tIns="0" rIns="0" bIns="0">
            <a:normAutofit/>
          </a:bodyPr>
          <a:lstStyle>
            <a:lvl1pPr marL="0" indent="0" algn="l" defTabSz="914400" rtl="0" eaLnBrk="1" latinLnBrk="0" hangingPunct="1">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30400" indent="0" algn="l" defTabSz="914400" rtl="0" eaLnBrk="1" latinLnBrk="0" hangingPunct="1">
              <a:spcBef>
                <a:spcPts val="0"/>
              </a:spcBef>
              <a:spcAft>
                <a:spcPts val="600"/>
              </a:spcAft>
              <a:buFont typeface="Arial" panose="020B0604020202020204" pitchFamily="34" charset="0"/>
              <a:buNone/>
              <a:defRPr sz="1400" kern="1200">
                <a:solidFill>
                  <a:schemeClr val="tx2"/>
                </a:solidFill>
                <a:latin typeface="+mn-lt"/>
                <a:ea typeface="+mn-ea"/>
                <a:cs typeface="+mn-cs"/>
              </a:defRPr>
            </a:lvl2pPr>
            <a:lvl3pPr marL="462600" indent="0" algn="l" defTabSz="914400" rtl="0" eaLnBrk="1" latinLnBrk="0" hangingPunct="1">
              <a:spcBef>
                <a:spcPts val="0"/>
              </a:spcBef>
              <a:spcAft>
                <a:spcPts val="600"/>
              </a:spcAft>
              <a:buFont typeface="Arial" panose="020B0604020202020204" pitchFamily="34" charset="0"/>
              <a:buNone/>
              <a:defRPr sz="1200" kern="1200">
                <a:solidFill>
                  <a:schemeClr val="tx2"/>
                </a:solidFill>
                <a:latin typeface="+mn-lt"/>
                <a:ea typeface="+mn-ea"/>
                <a:cs typeface="+mn-cs"/>
              </a:defRPr>
            </a:lvl3pPr>
            <a:lvl4pPr marL="693000" indent="0" algn="l" defTabSz="914400" rtl="0" eaLnBrk="1" latinLnBrk="0" hangingPunct="1">
              <a:spcBef>
                <a:spcPts val="0"/>
              </a:spcBef>
              <a:spcAft>
                <a:spcPts val="600"/>
              </a:spcAft>
              <a:buFont typeface="Arial" panose="020B0604020202020204" pitchFamily="34" charset="0"/>
              <a:buNone/>
              <a:defRPr sz="1000" kern="1200">
                <a:solidFill>
                  <a:schemeClr val="tx2"/>
                </a:solidFill>
                <a:latin typeface="+mn-lt"/>
                <a:ea typeface="+mn-ea"/>
                <a:cs typeface="+mn-cs"/>
              </a:defRPr>
            </a:lvl4pPr>
            <a:lvl5pPr marL="923400" indent="0" algn="l" defTabSz="914400" rtl="0" eaLnBrk="1" latinLnBrk="0" hangingPunct="1">
              <a:spcBef>
                <a:spcPts val="0"/>
              </a:spcBef>
              <a:spcAft>
                <a:spcPts val="600"/>
              </a:spcAft>
              <a:buFont typeface="Arial" panose="020B0604020202020204" pitchFamily="34" charset="0"/>
              <a:buNone/>
              <a:defRPr sz="800" kern="1200">
                <a:solidFill>
                  <a:schemeClr val="tx2"/>
                </a:solidFill>
                <a:latin typeface="+mn-lt"/>
                <a:ea typeface="+mn-ea"/>
                <a:cs typeface="+mn-cs"/>
              </a:defRPr>
            </a:lvl5pPr>
            <a:lvl6pPr marL="1382400" indent="-228600" algn="l" defTabSz="914400" rtl="0" eaLnBrk="1" latinLnBrk="0" hangingPunct="1">
              <a:spcBef>
                <a:spcPts val="0"/>
              </a:spcBef>
              <a:spcAft>
                <a:spcPts val="600"/>
              </a:spcAft>
              <a:buFont typeface="Nokia Pure Text" panose="020B0503020202020204" pitchFamily="34" charset="0"/>
              <a:buChar char="‒"/>
              <a:defRPr sz="800" kern="1200" baseline="0">
                <a:solidFill>
                  <a:schemeClr val="tx2"/>
                </a:solidFill>
                <a:latin typeface="+mn-lt"/>
                <a:ea typeface="+mn-ea"/>
                <a:cs typeface="+mn-cs"/>
              </a:defRPr>
            </a:lvl6pPr>
            <a:lvl7pPr marL="1612800" indent="-228600" algn="l" defTabSz="914400" rtl="0" eaLnBrk="1" latinLnBrk="0" hangingPunct="1">
              <a:spcBef>
                <a:spcPts val="0"/>
              </a:spcBef>
              <a:spcAft>
                <a:spcPts val="600"/>
              </a:spcAft>
              <a:buFont typeface="Arial" panose="020B0604020202020204" pitchFamily="34" charset="0"/>
              <a:buChar char="•"/>
              <a:defRPr sz="700" kern="1200">
                <a:solidFill>
                  <a:schemeClr val="tx2"/>
                </a:solidFill>
                <a:latin typeface="+mn-lt"/>
                <a:ea typeface="+mn-ea"/>
                <a:cs typeface="+mn-cs"/>
              </a:defRPr>
            </a:lvl7pPr>
            <a:lvl8pPr marL="1843200" indent="-228600" algn="l" defTabSz="914400" rtl="0" eaLnBrk="1" latinLnBrk="0" hangingPunct="1">
              <a:spcBef>
                <a:spcPts val="0"/>
              </a:spcBef>
              <a:spcAft>
                <a:spcPts val="600"/>
              </a:spcAft>
              <a:buFont typeface="Arial" panose="020B0604020202020204" pitchFamily="34" charset="0"/>
              <a:buChar char="•"/>
              <a:defRPr sz="600" kern="1200">
                <a:solidFill>
                  <a:schemeClr val="tx2"/>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1"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b="1" dirty="0">
                <a:solidFill>
                  <a:srgbClr val="001135"/>
                </a:solidFill>
                <a:latin typeface="Nokia Pure Text Light"/>
              </a:rPr>
              <a:t>Building annotated sets </a:t>
            </a:r>
            <a:r>
              <a:rPr lang="en-US" dirty="0">
                <a:solidFill>
                  <a:srgbClr val="001135"/>
                </a:solidFill>
                <a:latin typeface="Nokia Pure Text Light"/>
              </a:rPr>
              <a:t>is an important topic in the industry</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dirty="0">
                <a:solidFill>
                  <a:srgbClr val="001135"/>
                </a:solidFill>
                <a:latin typeface="Nokia Pure Text Light"/>
              </a:rPr>
              <a:t>Many companies focus on this objective:</a:t>
            </a:r>
            <a:endParaRPr kumimoji="0" lang="en-US" sz="160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p:txBody>
      </p:sp>
      <p:pic>
        <p:nvPicPr>
          <p:cNvPr id="1026" name="Picture 2" descr="CloudFactory">
            <a:extLst>
              <a:ext uri="{FF2B5EF4-FFF2-40B4-BE49-F238E27FC236}">
                <a16:creationId xmlns:a16="http://schemas.microsoft.com/office/drawing/2014/main" xmlns="" id="{949DF81A-C945-014E-8DFF-E2A97AAC84D4}"/>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18378" y="2738657"/>
            <a:ext cx="3111500" cy="647700"/>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descr="V7 Logo">
            <a:extLst>
              <a:ext uri="{FF2B5EF4-FFF2-40B4-BE49-F238E27FC236}">
                <a16:creationId xmlns:a16="http://schemas.microsoft.com/office/drawing/2014/main" xmlns="" id="{65C33AAA-C21A-5B48-A6D7-584EFE2B3E61}"/>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35482" y="3461728"/>
            <a:ext cx="1016000" cy="1016000"/>
          </a:xfrm>
          <a:prstGeom prst="rect">
            <a:avLst/>
          </a:prstGeom>
          <a:noFill/>
          <a:extLst>
            <a:ext uri="{909E8E84-426E-40DD-AFC4-6F175D3DCCD1}">
              <a14:hiddenFill xmlns:a14="http://schemas.microsoft.com/office/drawing/2010/main" xmlns="">
                <a:solidFill>
                  <a:srgbClr val="FFFFFF"/>
                </a:solidFill>
              </a14:hiddenFill>
            </a:ext>
          </a:extLst>
        </p:spPr>
      </p:pic>
      <p:pic>
        <p:nvPicPr>
          <p:cNvPr id="1030" name="Picture 6" descr="Hivemind | LinkedIn">
            <a:extLst>
              <a:ext uri="{FF2B5EF4-FFF2-40B4-BE49-F238E27FC236}">
                <a16:creationId xmlns:a16="http://schemas.microsoft.com/office/drawing/2014/main" xmlns="" id="{AB9AEFBB-C819-2F46-A2FB-5CA3D4AD002B}"/>
              </a:ext>
            </a:extLst>
          </p:cNvPr>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3861392" y="3062507"/>
            <a:ext cx="1092721" cy="1092721"/>
          </a:xfrm>
          <a:prstGeom prst="rect">
            <a:avLst/>
          </a:prstGeom>
          <a:noFill/>
          <a:extLst>
            <a:ext uri="{909E8E84-426E-40DD-AFC4-6F175D3DCCD1}">
              <a14:hiddenFill xmlns:a14="http://schemas.microsoft.com/office/drawing/2010/main" xmlns="">
                <a:solidFill>
                  <a:srgbClr val="FFFFFF"/>
                </a:solidFill>
              </a14:hiddenFill>
            </a:ext>
          </a:extLst>
        </p:spPr>
      </p:pic>
      <p:pic>
        <p:nvPicPr>
          <p:cNvPr id="5" name="Picture 2" descr="modAL">
            <a:extLst>
              <a:ext uri="{FF2B5EF4-FFF2-40B4-BE49-F238E27FC236}">
                <a16:creationId xmlns:a16="http://schemas.microsoft.com/office/drawing/2014/main" xmlns="" id="{33193455-BB6A-E24D-BF79-8A898CE165A1}"/>
              </a:ext>
            </a:extLst>
          </p:cNvPr>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1551482" y="3300144"/>
            <a:ext cx="2175376" cy="1208920"/>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4" descr="Humanloop | Y Combinator">
            <a:extLst>
              <a:ext uri="{FF2B5EF4-FFF2-40B4-BE49-F238E27FC236}">
                <a16:creationId xmlns:a16="http://schemas.microsoft.com/office/drawing/2014/main" xmlns="" id="{E6EB8A14-FBB8-5C40-9302-D70A6C558CDE}"/>
              </a:ext>
            </a:extLst>
          </p:cNvPr>
          <p:cNvPicPr>
            <a:picLocks noChangeAspect="1" noChangeArrowheads="1"/>
          </p:cNvPicPr>
          <p:nvPr/>
        </p:nvPicPr>
        <p:blipFill rotWithShape="1">
          <a:blip r:embed="rId6">
            <a:extLst>
              <a:ext uri="{28A0092B-C50C-407E-A947-70E740481C1C}">
                <a14:useLocalDpi xmlns:a14="http://schemas.microsoft.com/office/drawing/2010/main" xmlns="" val="0"/>
              </a:ext>
            </a:extLst>
          </a:blip>
          <a:srcRect l="9515" t="35353" r="10577" b="30892"/>
          <a:stretch/>
        </p:blipFill>
        <p:spPr bwMode="auto">
          <a:xfrm>
            <a:off x="5404113" y="2738657"/>
            <a:ext cx="3111500" cy="741314"/>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6" descr="Multi user capability and active learning - usage - Prodigy Support">
            <a:extLst>
              <a:ext uri="{FF2B5EF4-FFF2-40B4-BE49-F238E27FC236}">
                <a16:creationId xmlns:a16="http://schemas.microsoft.com/office/drawing/2014/main" xmlns="" id="{6F37F1E9-D3C1-2F4F-B35A-CC31FF5B3B22}"/>
              </a:ext>
            </a:extLst>
          </p:cNvPr>
          <p:cNvPicPr>
            <a:picLocks noChangeAspect="1" noChangeArrowheads="1"/>
          </p:cNvPicPr>
          <p:nvPr/>
        </p:nvPicPr>
        <p:blipFill rotWithShape="1">
          <a:blip r:embed="rId7">
            <a:extLst>
              <a:ext uri="{28A0092B-C50C-407E-A947-70E740481C1C}">
                <a14:useLocalDpi xmlns:a14="http://schemas.microsoft.com/office/drawing/2010/main" xmlns="" val="0"/>
              </a:ext>
            </a:extLst>
          </a:blip>
          <a:srcRect r="45510"/>
          <a:stretch/>
        </p:blipFill>
        <p:spPr bwMode="auto">
          <a:xfrm>
            <a:off x="5554130" y="3570006"/>
            <a:ext cx="2750695" cy="89305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806994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Oval 106">
            <a:extLst>
              <a:ext uri="{FF2B5EF4-FFF2-40B4-BE49-F238E27FC236}">
                <a16:creationId xmlns:a16="http://schemas.microsoft.com/office/drawing/2014/main" xmlns="" id="{4F2C47F8-BA0C-E648-8550-80A753793ECE}"/>
              </a:ext>
            </a:extLst>
          </p:cNvPr>
          <p:cNvSpPr/>
          <p:nvPr/>
        </p:nvSpPr>
        <p:spPr>
          <a:xfrm>
            <a:off x="5882477" y="3266778"/>
            <a:ext cx="1798820" cy="179882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06" name="Oval 105">
            <a:extLst>
              <a:ext uri="{FF2B5EF4-FFF2-40B4-BE49-F238E27FC236}">
                <a16:creationId xmlns:a16="http://schemas.microsoft.com/office/drawing/2014/main" xmlns="" id="{84B3A877-6CD3-004B-A3A0-9EDD24D20130}"/>
              </a:ext>
            </a:extLst>
          </p:cNvPr>
          <p:cNvSpPr/>
          <p:nvPr/>
        </p:nvSpPr>
        <p:spPr>
          <a:xfrm>
            <a:off x="6971583" y="1706780"/>
            <a:ext cx="1798820" cy="179882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2" name="Text Placeholder 1">
            <a:extLst>
              <a:ext uri="{FF2B5EF4-FFF2-40B4-BE49-F238E27FC236}">
                <a16:creationId xmlns:a16="http://schemas.microsoft.com/office/drawing/2014/main" xmlns="" id="{83073941-BF27-4458-B869-27824D7DA072}"/>
              </a:ext>
            </a:extLst>
          </p:cNvPr>
          <p:cNvSpPr>
            <a:spLocks noGrp="1"/>
          </p:cNvSpPr>
          <p:nvPr>
            <p:ph type="body" sz="quarter" idx="11"/>
          </p:nvPr>
        </p:nvSpPr>
        <p:spPr>
          <a:prstGeom prst="rect">
            <a:avLst/>
          </a:prstGeom>
        </p:spPr>
        <p:txBody>
          <a:bodyPr/>
          <a:lstStyle/>
          <a:p>
            <a:r>
              <a:rPr lang="en-GB" dirty="0"/>
              <a:t>Document classification</a:t>
            </a:r>
            <a:endParaRPr lang="en-US" dirty="0"/>
          </a:p>
        </p:txBody>
      </p:sp>
      <p:sp>
        <p:nvSpPr>
          <p:cNvPr id="3" name="Text Placeholder 2">
            <a:extLst>
              <a:ext uri="{FF2B5EF4-FFF2-40B4-BE49-F238E27FC236}">
                <a16:creationId xmlns:a16="http://schemas.microsoft.com/office/drawing/2014/main" xmlns="" id="{201DE4D2-1F1D-41E8-8FF1-FF68DB8D658F}"/>
              </a:ext>
            </a:extLst>
          </p:cNvPr>
          <p:cNvSpPr>
            <a:spLocks noGrp="1"/>
          </p:cNvSpPr>
          <p:nvPr>
            <p:ph type="body" sz="quarter" idx="12"/>
          </p:nvPr>
        </p:nvSpPr>
        <p:spPr>
          <a:xfrm>
            <a:off x="417600" y="280800"/>
            <a:ext cx="8308800" cy="309600"/>
          </a:xfrm>
          <a:prstGeom prst="rect">
            <a:avLst/>
          </a:prstGeom>
        </p:spPr>
        <p:txBody>
          <a:bodyPr/>
          <a:lstStyle/>
          <a:p>
            <a:r>
              <a:rPr lang="en-US" dirty="0"/>
              <a:t>Motivation</a:t>
            </a:r>
          </a:p>
        </p:txBody>
      </p:sp>
      <p:sp>
        <p:nvSpPr>
          <p:cNvPr id="8" name="Text Placeholder 3">
            <a:extLst>
              <a:ext uri="{FF2B5EF4-FFF2-40B4-BE49-F238E27FC236}">
                <a16:creationId xmlns:a16="http://schemas.microsoft.com/office/drawing/2014/main" xmlns="" id="{9E5A03B2-C51F-7F4A-A3D5-2B3CCB0C7271}"/>
              </a:ext>
            </a:extLst>
          </p:cNvPr>
          <p:cNvSpPr txBox="1">
            <a:spLocks/>
          </p:cNvSpPr>
          <p:nvPr/>
        </p:nvSpPr>
        <p:spPr>
          <a:xfrm>
            <a:off x="424199" y="1078110"/>
            <a:ext cx="7887225" cy="3671821"/>
          </a:xfrm>
          <a:prstGeom prst="rect">
            <a:avLst/>
          </a:prstGeom>
        </p:spPr>
        <p:txBody>
          <a:bodyPr lIns="0" tIns="0" rIns="0" bIns="0">
            <a:normAutofit/>
          </a:bodyPr>
          <a:lstStyle>
            <a:lvl1pPr marL="0" indent="0" algn="l" defTabSz="914400" rtl="0" eaLnBrk="1" latinLnBrk="0" hangingPunct="1">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30400" indent="0" algn="l" defTabSz="914400" rtl="0" eaLnBrk="1" latinLnBrk="0" hangingPunct="1">
              <a:spcBef>
                <a:spcPts val="0"/>
              </a:spcBef>
              <a:spcAft>
                <a:spcPts val="600"/>
              </a:spcAft>
              <a:buFont typeface="Arial" panose="020B0604020202020204" pitchFamily="34" charset="0"/>
              <a:buNone/>
              <a:defRPr sz="1400" kern="1200">
                <a:solidFill>
                  <a:schemeClr val="tx2"/>
                </a:solidFill>
                <a:latin typeface="+mn-lt"/>
                <a:ea typeface="+mn-ea"/>
                <a:cs typeface="+mn-cs"/>
              </a:defRPr>
            </a:lvl2pPr>
            <a:lvl3pPr marL="462600" indent="0" algn="l" defTabSz="914400" rtl="0" eaLnBrk="1" latinLnBrk="0" hangingPunct="1">
              <a:spcBef>
                <a:spcPts val="0"/>
              </a:spcBef>
              <a:spcAft>
                <a:spcPts val="600"/>
              </a:spcAft>
              <a:buFont typeface="Arial" panose="020B0604020202020204" pitchFamily="34" charset="0"/>
              <a:buNone/>
              <a:defRPr sz="1200" kern="1200">
                <a:solidFill>
                  <a:schemeClr val="tx2"/>
                </a:solidFill>
                <a:latin typeface="+mn-lt"/>
                <a:ea typeface="+mn-ea"/>
                <a:cs typeface="+mn-cs"/>
              </a:defRPr>
            </a:lvl3pPr>
            <a:lvl4pPr marL="693000" indent="0" algn="l" defTabSz="914400" rtl="0" eaLnBrk="1" latinLnBrk="0" hangingPunct="1">
              <a:spcBef>
                <a:spcPts val="0"/>
              </a:spcBef>
              <a:spcAft>
                <a:spcPts val="600"/>
              </a:spcAft>
              <a:buFont typeface="Arial" panose="020B0604020202020204" pitchFamily="34" charset="0"/>
              <a:buNone/>
              <a:defRPr sz="1000" kern="1200">
                <a:solidFill>
                  <a:schemeClr val="tx2"/>
                </a:solidFill>
                <a:latin typeface="+mn-lt"/>
                <a:ea typeface="+mn-ea"/>
                <a:cs typeface="+mn-cs"/>
              </a:defRPr>
            </a:lvl4pPr>
            <a:lvl5pPr marL="923400" indent="0" algn="l" defTabSz="914400" rtl="0" eaLnBrk="1" latinLnBrk="0" hangingPunct="1">
              <a:spcBef>
                <a:spcPts val="0"/>
              </a:spcBef>
              <a:spcAft>
                <a:spcPts val="600"/>
              </a:spcAft>
              <a:buFont typeface="Arial" panose="020B0604020202020204" pitchFamily="34" charset="0"/>
              <a:buNone/>
              <a:defRPr sz="800" kern="1200">
                <a:solidFill>
                  <a:schemeClr val="tx2"/>
                </a:solidFill>
                <a:latin typeface="+mn-lt"/>
                <a:ea typeface="+mn-ea"/>
                <a:cs typeface="+mn-cs"/>
              </a:defRPr>
            </a:lvl5pPr>
            <a:lvl6pPr marL="1382400" indent="-228600" algn="l" defTabSz="914400" rtl="0" eaLnBrk="1" latinLnBrk="0" hangingPunct="1">
              <a:spcBef>
                <a:spcPts val="0"/>
              </a:spcBef>
              <a:spcAft>
                <a:spcPts val="600"/>
              </a:spcAft>
              <a:buFont typeface="Nokia Pure Text" panose="020B0503020202020204" pitchFamily="34" charset="0"/>
              <a:buChar char="‒"/>
              <a:defRPr sz="800" kern="1200" baseline="0">
                <a:solidFill>
                  <a:schemeClr val="tx2"/>
                </a:solidFill>
                <a:latin typeface="+mn-lt"/>
                <a:ea typeface="+mn-ea"/>
                <a:cs typeface="+mn-cs"/>
              </a:defRPr>
            </a:lvl6pPr>
            <a:lvl7pPr marL="1612800" indent="-228600" algn="l" defTabSz="914400" rtl="0" eaLnBrk="1" latinLnBrk="0" hangingPunct="1">
              <a:spcBef>
                <a:spcPts val="0"/>
              </a:spcBef>
              <a:spcAft>
                <a:spcPts val="600"/>
              </a:spcAft>
              <a:buFont typeface="Arial" panose="020B0604020202020204" pitchFamily="34" charset="0"/>
              <a:buChar char="•"/>
              <a:defRPr sz="700" kern="1200">
                <a:solidFill>
                  <a:schemeClr val="tx2"/>
                </a:solidFill>
                <a:latin typeface="+mn-lt"/>
                <a:ea typeface="+mn-ea"/>
                <a:cs typeface="+mn-cs"/>
              </a:defRPr>
            </a:lvl7pPr>
            <a:lvl8pPr marL="1843200" indent="-228600" algn="l" defTabSz="914400" rtl="0" eaLnBrk="1" latinLnBrk="0" hangingPunct="1">
              <a:spcBef>
                <a:spcPts val="0"/>
              </a:spcBef>
              <a:spcAft>
                <a:spcPts val="600"/>
              </a:spcAft>
              <a:buFont typeface="Arial" panose="020B0604020202020204" pitchFamily="34" charset="0"/>
              <a:buChar char="•"/>
              <a:defRPr sz="600" kern="1200">
                <a:solidFill>
                  <a:schemeClr val="tx2"/>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R="0" lvl="0" algn="l" defTabSz="914400" rtl="0" eaLnBrk="1" fontAlgn="auto" latinLnBrk="0" hangingPunct="1">
              <a:lnSpc>
                <a:spcPct val="100000"/>
              </a:lnSpc>
              <a:spcBef>
                <a:spcPts val="0"/>
              </a:spcBef>
              <a:spcAft>
                <a:spcPts val="600"/>
              </a:spcAft>
              <a:buClrTx/>
              <a:buSzTx/>
              <a:tabLst/>
              <a:defRPr/>
            </a:pPr>
            <a:r>
              <a:rPr lang="en-US" dirty="0">
                <a:solidFill>
                  <a:srgbClr val="001135"/>
                </a:solidFill>
                <a:latin typeface="Nokia Pure Text Light"/>
              </a:rPr>
              <a:t>Annotation or labeling is equivalent to classification.</a:t>
            </a:r>
            <a:endParaRPr kumimoji="0" lang="en-US" sz="160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600" b="1" i="0" u="none" strike="noStrike" kern="1200" cap="none" spc="0" normalizeH="0" baseline="0" noProof="0" dirty="0">
                <a:ln>
                  <a:noFill/>
                </a:ln>
                <a:solidFill>
                  <a:srgbClr val="001135"/>
                </a:solidFill>
                <a:effectLst/>
                <a:uLnTx/>
                <a:uFillTx/>
                <a:latin typeface="Nokia Pure Text Light"/>
                <a:ea typeface="+mn-ea"/>
                <a:cs typeface="+mn-cs"/>
              </a:rPr>
              <a:t>Classification task: </a:t>
            </a:r>
            <a:r>
              <a:rPr kumimoji="0" lang="en-US" sz="1600" b="0" i="0" u="none" strike="noStrike" kern="1200" cap="none" spc="0" normalizeH="0" baseline="0" noProof="0" dirty="0">
                <a:ln>
                  <a:noFill/>
                </a:ln>
                <a:solidFill>
                  <a:srgbClr val="001135"/>
                </a:solidFill>
                <a:effectLst/>
                <a:uLnTx/>
                <a:uFillTx/>
                <a:latin typeface="Nokia Pure Text Light"/>
                <a:ea typeface="+mn-ea"/>
                <a:cs typeface="+mn-cs"/>
              </a:rPr>
              <a:t>Group and label a set of documents (text, images, etc.)</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dirty="0">
              <a:solidFill>
                <a:srgbClr val="001135"/>
              </a:solidFill>
              <a:latin typeface="Nokia Pure Text Light"/>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dirty="0">
              <a:solidFill>
                <a:srgbClr val="001135"/>
              </a:solidFill>
              <a:latin typeface="Nokia Pure Text Light"/>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dirty="0">
              <a:solidFill>
                <a:srgbClr val="001135"/>
              </a:solidFill>
              <a:latin typeface="Nokia Pure Text Light"/>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dirty="0">
              <a:solidFill>
                <a:srgbClr val="001135"/>
              </a:solidFill>
              <a:latin typeface="Nokia Pure Text Light"/>
            </a:endParaRPr>
          </a:p>
          <a:p>
            <a:pPr marL="285750" indent="-285750">
              <a:buFont typeface="Arial" panose="020B0604020202020204" pitchFamily="34" charset="0"/>
              <a:buChar char="•"/>
              <a:defRPr/>
            </a:pPr>
            <a:r>
              <a:rPr lang="en-US" b="1" dirty="0">
                <a:solidFill>
                  <a:srgbClr val="001135"/>
                </a:solidFill>
              </a:rPr>
              <a:t>Clustering task: </a:t>
            </a:r>
            <a:r>
              <a:rPr lang="en-US" dirty="0">
                <a:solidFill>
                  <a:srgbClr val="001135"/>
                </a:solidFill>
              </a:rPr>
              <a:t>Same thing, without the labels</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p:txBody>
      </p:sp>
      <p:grpSp>
        <p:nvGrpSpPr>
          <p:cNvPr id="18" name="Group 17">
            <a:extLst>
              <a:ext uri="{FF2B5EF4-FFF2-40B4-BE49-F238E27FC236}">
                <a16:creationId xmlns:a16="http://schemas.microsoft.com/office/drawing/2014/main" xmlns="" id="{7DB449E3-8B26-4D42-953E-B472F1C266B8}"/>
              </a:ext>
            </a:extLst>
          </p:cNvPr>
          <p:cNvGrpSpPr/>
          <p:nvPr/>
        </p:nvGrpSpPr>
        <p:grpSpPr>
          <a:xfrm>
            <a:off x="1109272" y="2488367"/>
            <a:ext cx="644577" cy="854439"/>
            <a:chOff x="1109272" y="2488367"/>
            <a:chExt cx="644577" cy="854439"/>
          </a:xfrm>
        </p:grpSpPr>
        <p:sp>
          <p:nvSpPr>
            <p:cNvPr id="11" name="Rectangle 10">
              <a:extLst>
                <a:ext uri="{FF2B5EF4-FFF2-40B4-BE49-F238E27FC236}">
                  <a16:creationId xmlns:a16="http://schemas.microsoft.com/office/drawing/2014/main" xmlns="" id="{8B99D0C6-3D74-0C44-AD77-13B395972E1A}"/>
                </a:ext>
              </a:extLst>
            </p:cNvPr>
            <p:cNvSpPr/>
            <p:nvPr/>
          </p:nvSpPr>
          <p:spPr>
            <a:xfrm>
              <a:off x="1109272" y="2488367"/>
              <a:ext cx="644577" cy="854439"/>
            </a:xfrm>
            <a:prstGeom prst="rect">
              <a:avLst/>
            </a:prstGeom>
            <a:solidFill>
              <a:schemeClr val="bg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13" name="Straight Connector 12">
              <a:extLst>
                <a:ext uri="{FF2B5EF4-FFF2-40B4-BE49-F238E27FC236}">
                  <a16:creationId xmlns:a16="http://schemas.microsoft.com/office/drawing/2014/main" xmlns="" id="{047F919F-FDC4-E843-AC6A-B1EE97E6F121}"/>
                </a:ext>
              </a:extLst>
            </p:cNvPr>
            <p:cNvCxnSpPr/>
            <p:nvPr/>
          </p:nvCxnSpPr>
          <p:spPr>
            <a:xfrm>
              <a:off x="1184223" y="2571748"/>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xmlns="" id="{03927A46-B1DD-4341-937F-5717623D989E}"/>
                </a:ext>
              </a:extLst>
            </p:cNvPr>
            <p:cNvCxnSpPr/>
            <p:nvPr/>
          </p:nvCxnSpPr>
          <p:spPr>
            <a:xfrm>
              <a:off x="1184221" y="2731643"/>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xmlns="" id="{77F45F04-604A-B540-ADF8-E535C9A6E238}"/>
                </a:ext>
              </a:extLst>
            </p:cNvPr>
            <p:cNvCxnSpPr/>
            <p:nvPr/>
          </p:nvCxnSpPr>
          <p:spPr>
            <a:xfrm>
              <a:off x="1184222" y="2904029"/>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xmlns="" id="{4FAC6F6E-285D-E047-950F-5DAAB5C1C725}"/>
                </a:ext>
              </a:extLst>
            </p:cNvPr>
            <p:cNvCxnSpPr/>
            <p:nvPr/>
          </p:nvCxnSpPr>
          <p:spPr>
            <a:xfrm>
              <a:off x="1184221" y="3078914"/>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xmlns="" id="{6F9DA460-B3D6-CA4C-9FA8-9A601EC272DE}"/>
                </a:ext>
              </a:extLst>
            </p:cNvPr>
            <p:cNvCxnSpPr/>
            <p:nvPr/>
          </p:nvCxnSpPr>
          <p:spPr>
            <a:xfrm>
              <a:off x="1184221" y="3253800"/>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19" name="Group 18">
            <a:extLst>
              <a:ext uri="{FF2B5EF4-FFF2-40B4-BE49-F238E27FC236}">
                <a16:creationId xmlns:a16="http://schemas.microsoft.com/office/drawing/2014/main" xmlns="" id="{5A12E90A-0B47-444C-9848-E5BF78E679B9}"/>
              </a:ext>
            </a:extLst>
          </p:cNvPr>
          <p:cNvGrpSpPr/>
          <p:nvPr/>
        </p:nvGrpSpPr>
        <p:grpSpPr>
          <a:xfrm>
            <a:off x="946879" y="2632636"/>
            <a:ext cx="644577" cy="854439"/>
            <a:chOff x="1109272" y="2488367"/>
            <a:chExt cx="644577" cy="854439"/>
          </a:xfrm>
        </p:grpSpPr>
        <p:sp>
          <p:nvSpPr>
            <p:cNvPr id="20" name="Rectangle 19">
              <a:extLst>
                <a:ext uri="{FF2B5EF4-FFF2-40B4-BE49-F238E27FC236}">
                  <a16:creationId xmlns:a16="http://schemas.microsoft.com/office/drawing/2014/main" xmlns="" id="{09E0F297-27C5-7240-9807-8003CC043ED8}"/>
                </a:ext>
              </a:extLst>
            </p:cNvPr>
            <p:cNvSpPr/>
            <p:nvPr/>
          </p:nvSpPr>
          <p:spPr>
            <a:xfrm>
              <a:off x="1109272" y="2488367"/>
              <a:ext cx="644577" cy="854439"/>
            </a:xfrm>
            <a:prstGeom prst="rect">
              <a:avLst/>
            </a:prstGeom>
            <a:solidFill>
              <a:schemeClr val="bg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21" name="Straight Connector 20">
              <a:extLst>
                <a:ext uri="{FF2B5EF4-FFF2-40B4-BE49-F238E27FC236}">
                  <a16:creationId xmlns:a16="http://schemas.microsoft.com/office/drawing/2014/main" xmlns="" id="{DA63FA89-BF17-734E-9CA6-B0FB9D614F84}"/>
                </a:ext>
              </a:extLst>
            </p:cNvPr>
            <p:cNvCxnSpPr/>
            <p:nvPr/>
          </p:nvCxnSpPr>
          <p:spPr>
            <a:xfrm>
              <a:off x="1184223" y="2571748"/>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xmlns="" id="{3C210A93-8519-114C-9781-2696D50647A2}"/>
                </a:ext>
              </a:extLst>
            </p:cNvPr>
            <p:cNvCxnSpPr/>
            <p:nvPr/>
          </p:nvCxnSpPr>
          <p:spPr>
            <a:xfrm>
              <a:off x="1184221" y="2731643"/>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xmlns="" id="{2294B33C-73C9-1E47-BB1F-2BAF51ADC27F}"/>
                </a:ext>
              </a:extLst>
            </p:cNvPr>
            <p:cNvCxnSpPr/>
            <p:nvPr/>
          </p:nvCxnSpPr>
          <p:spPr>
            <a:xfrm>
              <a:off x="1184222" y="2904029"/>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xmlns="" id="{D8242D0D-307C-5348-A85B-13C881A11A4D}"/>
                </a:ext>
              </a:extLst>
            </p:cNvPr>
            <p:cNvCxnSpPr/>
            <p:nvPr/>
          </p:nvCxnSpPr>
          <p:spPr>
            <a:xfrm>
              <a:off x="1184221" y="3078914"/>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xmlns="" id="{7A32D1C3-5FB4-474F-A59F-202B8B48293A}"/>
                </a:ext>
              </a:extLst>
            </p:cNvPr>
            <p:cNvCxnSpPr/>
            <p:nvPr/>
          </p:nvCxnSpPr>
          <p:spPr>
            <a:xfrm>
              <a:off x="1184221" y="3253800"/>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26" name="Group 25">
            <a:extLst>
              <a:ext uri="{FF2B5EF4-FFF2-40B4-BE49-F238E27FC236}">
                <a16:creationId xmlns:a16="http://schemas.microsoft.com/office/drawing/2014/main" xmlns="" id="{2B3B752B-4E9F-3843-A6F0-1AB632BE1904}"/>
              </a:ext>
            </a:extLst>
          </p:cNvPr>
          <p:cNvGrpSpPr/>
          <p:nvPr/>
        </p:nvGrpSpPr>
        <p:grpSpPr>
          <a:xfrm>
            <a:off x="780735" y="2792530"/>
            <a:ext cx="644577" cy="854439"/>
            <a:chOff x="1109272" y="2488367"/>
            <a:chExt cx="644577" cy="854439"/>
          </a:xfrm>
        </p:grpSpPr>
        <p:sp>
          <p:nvSpPr>
            <p:cNvPr id="27" name="Rectangle 26">
              <a:extLst>
                <a:ext uri="{FF2B5EF4-FFF2-40B4-BE49-F238E27FC236}">
                  <a16:creationId xmlns:a16="http://schemas.microsoft.com/office/drawing/2014/main" xmlns="" id="{ACBFB1C9-4A55-B04C-9BAB-629D91B64185}"/>
                </a:ext>
              </a:extLst>
            </p:cNvPr>
            <p:cNvSpPr/>
            <p:nvPr/>
          </p:nvSpPr>
          <p:spPr>
            <a:xfrm>
              <a:off x="1109272" y="2488367"/>
              <a:ext cx="644577" cy="854439"/>
            </a:xfrm>
            <a:prstGeom prst="rect">
              <a:avLst/>
            </a:prstGeom>
            <a:solidFill>
              <a:schemeClr val="bg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28" name="Straight Connector 27">
              <a:extLst>
                <a:ext uri="{FF2B5EF4-FFF2-40B4-BE49-F238E27FC236}">
                  <a16:creationId xmlns:a16="http://schemas.microsoft.com/office/drawing/2014/main" xmlns="" id="{92C27914-98D2-5241-9244-00AE2740C28F}"/>
                </a:ext>
              </a:extLst>
            </p:cNvPr>
            <p:cNvCxnSpPr/>
            <p:nvPr/>
          </p:nvCxnSpPr>
          <p:spPr>
            <a:xfrm>
              <a:off x="1184223" y="2571748"/>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xmlns="" id="{0A4063F8-87AE-6E4A-B9E5-272B56D4FEA6}"/>
                </a:ext>
              </a:extLst>
            </p:cNvPr>
            <p:cNvCxnSpPr/>
            <p:nvPr/>
          </p:nvCxnSpPr>
          <p:spPr>
            <a:xfrm>
              <a:off x="1184221" y="2731643"/>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xmlns="" id="{F4C20659-65A5-3E4B-B7CE-EEF95ECE9B68}"/>
                </a:ext>
              </a:extLst>
            </p:cNvPr>
            <p:cNvCxnSpPr/>
            <p:nvPr/>
          </p:nvCxnSpPr>
          <p:spPr>
            <a:xfrm>
              <a:off x="1184222" y="2904029"/>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xmlns="" id="{96AA027E-9860-A64F-9CA6-E2FC7ABB36C1}"/>
                </a:ext>
              </a:extLst>
            </p:cNvPr>
            <p:cNvCxnSpPr/>
            <p:nvPr/>
          </p:nvCxnSpPr>
          <p:spPr>
            <a:xfrm>
              <a:off x="1184221" y="3078914"/>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xmlns="" id="{1AAE61EC-21B5-534F-A5B1-804BBC869EB5}"/>
                </a:ext>
              </a:extLst>
            </p:cNvPr>
            <p:cNvCxnSpPr/>
            <p:nvPr/>
          </p:nvCxnSpPr>
          <p:spPr>
            <a:xfrm>
              <a:off x="1184221" y="3253800"/>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40" name="Group 39">
            <a:extLst>
              <a:ext uri="{FF2B5EF4-FFF2-40B4-BE49-F238E27FC236}">
                <a16:creationId xmlns:a16="http://schemas.microsoft.com/office/drawing/2014/main" xmlns="" id="{8BBA2474-DACE-5F41-83F5-A30A883F34EB}"/>
              </a:ext>
            </a:extLst>
          </p:cNvPr>
          <p:cNvGrpSpPr/>
          <p:nvPr/>
        </p:nvGrpSpPr>
        <p:grpSpPr>
          <a:xfrm>
            <a:off x="2305613" y="2486802"/>
            <a:ext cx="644577" cy="854439"/>
            <a:chOff x="1109272" y="2488367"/>
            <a:chExt cx="644577" cy="854439"/>
          </a:xfrm>
        </p:grpSpPr>
        <p:sp>
          <p:nvSpPr>
            <p:cNvPr id="41" name="Rectangle 40">
              <a:extLst>
                <a:ext uri="{FF2B5EF4-FFF2-40B4-BE49-F238E27FC236}">
                  <a16:creationId xmlns:a16="http://schemas.microsoft.com/office/drawing/2014/main" xmlns="" id="{2F02FA1B-CEC7-1D44-AD60-95AE86982291}"/>
                </a:ext>
              </a:extLst>
            </p:cNvPr>
            <p:cNvSpPr/>
            <p:nvPr/>
          </p:nvSpPr>
          <p:spPr>
            <a:xfrm>
              <a:off x="1109272" y="2488367"/>
              <a:ext cx="644577" cy="854439"/>
            </a:xfrm>
            <a:prstGeom prst="rect">
              <a:avLst/>
            </a:prstGeom>
            <a:solidFill>
              <a:schemeClr val="bg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42" name="Straight Connector 41">
              <a:extLst>
                <a:ext uri="{FF2B5EF4-FFF2-40B4-BE49-F238E27FC236}">
                  <a16:creationId xmlns:a16="http://schemas.microsoft.com/office/drawing/2014/main" xmlns="" id="{F53675F3-1986-8B47-835A-4A9F8B166A06}"/>
                </a:ext>
              </a:extLst>
            </p:cNvPr>
            <p:cNvCxnSpPr/>
            <p:nvPr/>
          </p:nvCxnSpPr>
          <p:spPr>
            <a:xfrm>
              <a:off x="1184223" y="2571748"/>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xmlns="" id="{B8858510-DA75-F043-A853-BBEB59EFFF85}"/>
                </a:ext>
              </a:extLst>
            </p:cNvPr>
            <p:cNvCxnSpPr/>
            <p:nvPr/>
          </p:nvCxnSpPr>
          <p:spPr>
            <a:xfrm>
              <a:off x="1184221" y="2731643"/>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xmlns="" id="{C66B4F9B-C60E-524E-8D1D-30399E553935}"/>
                </a:ext>
              </a:extLst>
            </p:cNvPr>
            <p:cNvCxnSpPr/>
            <p:nvPr/>
          </p:nvCxnSpPr>
          <p:spPr>
            <a:xfrm>
              <a:off x="1184222" y="2904029"/>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xmlns="" id="{5B64D5E9-2970-F74E-AE1A-5A33FCD147C4}"/>
                </a:ext>
              </a:extLst>
            </p:cNvPr>
            <p:cNvCxnSpPr/>
            <p:nvPr/>
          </p:nvCxnSpPr>
          <p:spPr>
            <a:xfrm>
              <a:off x="1184221" y="3078914"/>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xmlns="" id="{B628A54F-1BF8-C848-8DD7-77F15A18D27E}"/>
                </a:ext>
              </a:extLst>
            </p:cNvPr>
            <p:cNvCxnSpPr/>
            <p:nvPr/>
          </p:nvCxnSpPr>
          <p:spPr>
            <a:xfrm>
              <a:off x="1184221" y="3253800"/>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47" name="Group 46">
            <a:extLst>
              <a:ext uri="{FF2B5EF4-FFF2-40B4-BE49-F238E27FC236}">
                <a16:creationId xmlns:a16="http://schemas.microsoft.com/office/drawing/2014/main" xmlns="" id="{6B83F42F-3617-8248-ABFD-7A4733E14284}"/>
              </a:ext>
            </a:extLst>
          </p:cNvPr>
          <p:cNvGrpSpPr/>
          <p:nvPr/>
        </p:nvGrpSpPr>
        <p:grpSpPr>
          <a:xfrm>
            <a:off x="2143220" y="2631071"/>
            <a:ext cx="644577" cy="854439"/>
            <a:chOff x="1109272" y="2488367"/>
            <a:chExt cx="644577" cy="854439"/>
          </a:xfrm>
        </p:grpSpPr>
        <p:sp>
          <p:nvSpPr>
            <p:cNvPr id="48" name="Rectangle 47">
              <a:extLst>
                <a:ext uri="{FF2B5EF4-FFF2-40B4-BE49-F238E27FC236}">
                  <a16:creationId xmlns:a16="http://schemas.microsoft.com/office/drawing/2014/main" xmlns="" id="{17C0134B-171A-4843-8D04-A0E80E2EA77F}"/>
                </a:ext>
              </a:extLst>
            </p:cNvPr>
            <p:cNvSpPr/>
            <p:nvPr/>
          </p:nvSpPr>
          <p:spPr>
            <a:xfrm>
              <a:off x="1109272" y="2488367"/>
              <a:ext cx="644577" cy="854439"/>
            </a:xfrm>
            <a:prstGeom prst="rect">
              <a:avLst/>
            </a:prstGeom>
            <a:solidFill>
              <a:schemeClr val="bg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49" name="Straight Connector 48">
              <a:extLst>
                <a:ext uri="{FF2B5EF4-FFF2-40B4-BE49-F238E27FC236}">
                  <a16:creationId xmlns:a16="http://schemas.microsoft.com/office/drawing/2014/main" xmlns="" id="{09DC3A5A-0F68-1B4C-9B08-AC21953AC99D}"/>
                </a:ext>
              </a:extLst>
            </p:cNvPr>
            <p:cNvCxnSpPr/>
            <p:nvPr/>
          </p:nvCxnSpPr>
          <p:spPr>
            <a:xfrm>
              <a:off x="1184223" y="2571748"/>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xmlns="" id="{3848C548-4D13-E74F-8ADD-31D695DDCD9D}"/>
                </a:ext>
              </a:extLst>
            </p:cNvPr>
            <p:cNvCxnSpPr/>
            <p:nvPr/>
          </p:nvCxnSpPr>
          <p:spPr>
            <a:xfrm>
              <a:off x="1184221" y="2731643"/>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xmlns="" id="{06D83031-6DFB-6642-90D6-8E7532AC77C5}"/>
                </a:ext>
              </a:extLst>
            </p:cNvPr>
            <p:cNvCxnSpPr/>
            <p:nvPr/>
          </p:nvCxnSpPr>
          <p:spPr>
            <a:xfrm>
              <a:off x="1184222" y="2904029"/>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xmlns="" id="{308D9675-9E5F-EC49-95CC-0C9556790807}"/>
                </a:ext>
              </a:extLst>
            </p:cNvPr>
            <p:cNvCxnSpPr/>
            <p:nvPr/>
          </p:nvCxnSpPr>
          <p:spPr>
            <a:xfrm>
              <a:off x="1184221" y="3078914"/>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xmlns="" id="{8F9E1D7B-935E-C142-9AD9-600E93CCB60E}"/>
                </a:ext>
              </a:extLst>
            </p:cNvPr>
            <p:cNvCxnSpPr/>
            <p:nvPr/>
          </p:nvCxnSpPr>
          <p:spPr>
            <a:xfrm>
              <a:off x="1184221" y="3253800"/>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54" name="Group 53">
            <a:extLst>
              <a:ext uri="{FF2B5EF4-FFF2-40B4-BE49-F238E27FC236}">
                <a16:creationId xmlns:a16="http://schemas.microsoft.com/office/drawing/2014/main" xmlns="" id="{E2752FF0-6E91-C340-91F6-FC68FCED8B74}"/>
              </a:ext>
            </a:extLst>
          </p:cNvPr>
          <p:cNvGrpSpPr/>
          <p:nvPr/>
        </p:nvGrpSpPr>
        <p:grpSpPr>
          <a:xfrm>
            <a:off x="1977076" y="2790965"/>
            <a:ext cx="644577" cy="854439"/>
            <a:chOff x="1109272" y="2488367"/>
            <a:chExt cx="644577" cy="854439"/>
          </a:xfrm>
        </p:grpSpPr>
        <p:sp>
          <p:nvSpPr>
            <p:cNvPr id="55" name="Rectangle 54">
              <a:extLst>
                <a:ext uri="{FF2B5EF4-FFF2-40B4-BE49-F238E27FC236}">
                  <a16:creationId xmlns:a16="http://schemas.microsoft.com/office/drawing/2014/main" xmlns="" id="{B5FDD957-1C3E-714C-939F-5E35CCC7A75A}"/>
                </a:ext>
              </a:extLst>
            </p:cNvPr>
            <p:cNvSpPr/>
            <p:nvPr/>
          </p:nvSpPr>
          <p:spPr>
            <a:xfrm>
              <a:off x="1109272" y="2488367"/>
              <a:ext cx="644577" cy="854439"/>
            </a:xfrm>
            <a:prstGeom prst="rect">
              <a:avLst/>
            </a:prstGeom>
            <a:solidFill>
              <a:schemeClr val="bg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56" name="Straight Connector 55">
              <a:extLst>
                <a:ext uri="{FF2B5EF4-FFF2-40B4-BE49-F238E27FC236}">
                  <a16:creationId xmlns:a16="http://schemas.microsoft.com/office/drawing/2014/main" xmlns="" id="{80360187-29A4-3146-8D64-7ABD8E44F538}"/>
                </a:ext>
              </a:extLst>
            </p:cNvPr>
            <p:cNvCxnSpPr/>
            <p:nvPr/>
          </p:nvCxnSpPr>
          <p:spPr>
            <a:xfrm>
              <a:off x="1184223" y="2571748"/>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xmlns="" id="{CE1D6DC2-892B-8643-B6DF-26CD313AAF95}"/>
                </a:ext>
              </a:extLst>
            </p:cNvPr>
            <p:cNvCxnSpPr/>
            <p:nvPr/>
          </p:nvCxnSpPr>
          <p:spPr>
            <a:xfrm>
              <a:off x="1184221" y="2731643"/>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xmlns="" id="{FC787581-6828-B941-B053-177D61BFA0F5}"/>
                </a:ext>
              </a:extLst>
            </p:cNvPr>
            <p:cNvCxnSpPr/>
            <p:nvPr/>
          </p:nvCxnSpPr>
          <p:spPr>
            <a:xfrm>
              <a:off x="1184222" y="2904029"/>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xmlns="" id="{2FD4456A-E03B-BE40-9E0C-7245578ADDC2}"/>
                </a:ext>
              </a:extLst>
            </p:cNvPr>
            <p:cNvCxnSpPr/>
            <p:nvPr/>
          </p:nvCxnSpPr>
          <p:spPr>
            <a:xfrm>
              <a:off x="1184221" y="3078914"/>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xmlns="" id="{632CD4D6-DA6E-8E4D-B714-E7FC08069827}"/>
                </a:ext>
              </a:extLst>
            </p:cNvPr>
            <p:cNvCxnSpPr/>
            <p:nvPr/>
          </p:nvCxnSpPr>
          <p:spPr>
            <a:xfrm>
              <a:off x="1184221" y="3253800"/>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62" name="Straight Arrow Connector 61">
            <a:extLst>
              <a:ext uri="{FF2B5EF4-FFF2-40B4-BE49-F238E27FC236}">
                <a16:creationId xmlns:a16="http://schemas.microsoft.com/office/drawing/2014/main" xmlns="" id="{5873788B-5A71-894B-833B-7AF27ECA5E35}"/>
              </a:ext>
            </a:extLst>
          </p:cNvPr>
          <p:cNvCxnSpPr/>
          <p:nvPr/>
        </p:nvCxnSpPr>
        <p:spPr>
          <a:xfrm>
            <a:off x="3455233" y="2902464"/>
            <a:ext cx="779488" cy="0"/>
          </a:xfrm>
          <a:prstGeom prst="straightConnector1">
            <a:avLst/>
          </a:prstGeom>
          <a:ln w="3175">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63" name="Oval 62">
            <a:extLst>
              <a:ext uri="{FF2B5EF4-FFF2-40B4-BE49-F238E27FC236}">
                <a16:creationId xmlns:a16="http://schemas.microsoft.com/office/drawing/2014/main" xmlns="" id="{338000F1-ACA2-134F-AB9B-E0F2DE23FA85}"/>
              </a:ext>
            </a:extLst>
          </p:cNvPr>
          <p:cNvSpPr/>
          <p:nvPr/>
        </p:nvSpPr>
        <p:spPr>
          <a:xfrm>
            <a:off x="4782758" y="1705235"/>
            <a:ext cx="1798820" cy="179882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grpSp>
        <p:nvGrpSpPr>
          <p:cNvPr id="64" name="Group 63">
            <a:extLst>
              <a:ext uri="{FF2B5EF4-FFF2-40B4-BE49-F238E27FC236}">
                <a16:creationId xmlns:a16="http://schemas.microsoft.com/office/drawing/2014/main" xmlns="" id="{163DC7FE-F444-E143-A366-496F330035D3}"/>
              </a:ext>
            </a:extLst>
          </p:cNvPr>
          <p:cNvGrpSpPr/>
          <p:nvPr/>
        </p:nvGrpSpPr>
        <p:grpSpPr>
          <a:xfrm>
            <a:off x="5559372" y="2140885"/>
            <a:ext cx="644577" cy="854439"/>
            <a:chOff x="1109272" y="2488367"/>
            <a:chExt cx="644577" cy="854439"/>
          </a:xfrm>
        </p:grpSpPr>
        <p:sp>
          <p:nvSpPr>
            <p:cNvPr id="65" name="Rectangle 64">
              <a:extLst>
                <a:ext uri="{FF2B5EF4-FFF2-40B4-BE49-F238E27FC236}">
                  <a16:creationId xmlns:a16="http://schemas.microsoft.com/office/drawing/2014/main" xmlns="" id="{6DD44010-4745-934E-98CC-6DC57232545D}"/>
                </a:ext>
              </a:extLst>
            </p:cNvPr>
            <p:cNvSpPr/>
            <p:nvPr/>
          </p:nvSpPr>
          <p:spPr>
            <a:xfrm>
              <a:off x="1109272" y="2488367"/>
              <a:ext cx="644577" cy="854439"/>
            </a:xfrm>
            <a:prstGeom prst="rect">
              <a:avLst/>
            </a:prstGeom>
            <a:solidFill>
              <a:schemeClr val="bg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66" name="Straight Connector 65">
              <a:extLst>
                <a:ext uri="{FF2B5EF4-FFF2-40B4-BE49-F238E27FC236}">
                  <a16:creationId xmlns:a16="http://schemas.microsoft.com/office/drawing/2014/main" xmlns="" id="{4A58CC74-F8B5-6640-B457-1F3B269BF363}"/>
                </a:ext>
              </a:extLst>
            </p:cNvPr>
            <p:cNvCxnSpPr/>
            <p:nvPr/>
          </p:nvCxnSpPr>
          <p:spPr>
            <a:xfrm>
              <a:off x="1184223" y="2571748"/>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xmlns="" id="{32E378A5-7F2B-984A-8971-839385281C2E}"/>
                </a:ext>
              </a:extLst>
            </p:cNvPr>
            <p:cNvCxnSpPr/>
            <p:nvPr/>
          </p:nvCxnSpPr>
          <p:spPr>
            <a:xfrm>
              <a:off x="1184221" y="2731643"/>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xmlns="" id="{F9D1F6DC-4BD3-9849-92E2-E9A9D62E2F14}"/>
                </a:ext>
              </a:extLst>
            </p:cNvPr>
            <p:cNvCxnSpPr/>
            <p:nvPr/>
          </p:nvCxnSpPr>
          <p:spPr>
            <a:xfrm>
              <a:off x="1184222" y="2904029"/>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xmlns="" id="{1CCDD4C9-24A9-264E-8C3D-0AC4C03B4D4A}"/>
                </a:ext>
              </a:extLst>
            </p:cNvPr>
            <p:cNvCxnSpPr/>
            <p:nvPr/>
          </p:nvCxnSpPr>
          <p:spPr>
            <a:xfrm>
              <a:off x="1184221" y="3078914"/>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xmlns="" id="{888B06CC-C670-5546-988A-516B5239725F}"/>
                </a:ext>
              </a:extLst>
            </p:cNvPr>
            <p:cNvCxnSpPr/>
            <p:nvPr/>
          </p:nvCxnSpPr>
          <p:spPr>
            <a:xfrm>
              <a:off x="1184221" y="3253800"/>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71" name="Group 70">
            <a:extLst>
              <a:ext uri="{FF2B5EF4-FFF2-40B4-BE49-F238E27FC236}">
                <a16:creationId xmlns:a16="http://schemas.microsoft.com/office/drawing/2014/main" xmlns="" id="{55F8159C-7A14-444C-A571-20EC13B6BA0A}"/>
              </a:ext>
            </a:extLst>
          </p:cNvPr>
          <p:cNvGrpSpPr/>
          <p:nvPr/>
        </p:nvGrpSpPr>
        <p:grpSpPr>
          <a:xfrm>
            <a:off x="5396979" y="2285154"/>
            <a:ext cx="644577" cy="854439"/>
            <a:chOff x="1109272" y="2488367"/>
            <a:chExt cx="644577" cy="854439"/>
          </a:xfrm>
        </p:grpSpPr>
        <p:sp>
          <p:nvSpPr>
            <p:cNvPr id="72" name="Rectangle 71">
              <a:extLst>
                <a:ext uri="{FF2B5EF4-FFF2-40B4-BE49-F238E27FC236}">
                  <a16:creationId xmlns:a16="http://schemas.microsoft.com/office/drawing/2014/main" xmlns="" id="{A08B7FAD-EE06-D142-8083-FEABB3B7EB0A}"/>
                </a:ext>
              </a:extLst>
            </p:cNvPr>
            <p:cNvSpPr/>
            <p:nvPr/>
          </p:nvSpPr>
          <p:spPr>
            <a:xfrm>
              <a:off x="1109272" y="2488367"/>
              <a:ext cx="644577" cy="854439"/>
            </a:xfrm>
            <a:prstGeom prst="rect">
              <a:avLst/>
            </a:prstGeom>
            <a:solidFill>
              <a:schemeClr val="bg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73" name="Straight Connector 72">
              <a:extLst>
                <a:ext uri="{FF2B5EF4-FFF2-40B4-BE49-F238E27FC236}">
                  <a16:creationId xmlns:a16="http://schemas.microsoft.com/office/drawing/2014/main" xmlns="" id="{8898882F-86BF-3E45-80D0-478CA6C54DC4}"/>
                </a:ext>
              </a:extLst>
            </p:cNvPr>
            <p:cNvCxnSpPr/>
            <p:nvPr/>
          </p:nvCxnSpPr>
          <p:spPr>
            <a:xfrm>
              <a:off x="1184223" y="2571748"/>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xmlns="" id="{12952477-4A75-4849-A241-3B88096368EA}"/>
                </a:ext>
              </a:extLst>
            </p:cNvPr>
            <p:cNvCxnSpPr/>
            <p:nvPr/>
          </p:nvCxnSpPr>
          <p:spPr>
            <a:xfrm>
              <a:off x="1184221" y="2731643"/>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xmlns="" id="{6CAD107E-26DD-3748-8DD1-5E99EFC9DED1}"/>
                </a:ext>
              </a:extLst>
            </p:cNvPr>
            <p:cNvCxnSpPr/>
            <p:nvPr/>
          </p:nvCxnSpPr>
          <p:spPr>
            <a:xfrm>
              <a:off x="1184222" y="2904029"/>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xmlns="" id="{17F75766-218C-0A46-955A-AD0852F66456}"/>
                </a:ext>
              </a:extLst>
            </p:cNvPr>
            <p:cNvCxnSpPr/>
            <p:nvPr/>
          </p:nvCxnSpPr>
          <p:spPr>
            <a:xfrm>
              <a:off x="1184221" y="3078914"/>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xmlns="" id="{605C538A-9FA9-5D42-9F79-1DB2E7CFFCCE}"/>
                </a:ext>
              </a:extLst>
            </p:cNvPr>
            <p:cNvCxnSpPr/>
            <p:nvPr/>
          </p:nvCxnSpPr>
          <p:spPr>
            <a:xfrm>
              <a:off x="1184221" y="3253800"/>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78" name="Group 77">
            <a:extLst>
              <a:ext uri="{FF2B5EF4-FFF2-40B4-BE49-F238E27FC236}">
                <a16:creationId xmlns:a16="http://schemas.microsoft.com/office/drawing/2014/main" xmlns="" id="{DAD38D60-0902-274B-B4F2-48514DABC8DA}"/>
              </a:ext>
            </a:extLst>
          </p:cNvPr>
          <p:cNvGrpSpPr/>
          <p:nvPr/>
        </p:nvGrpSpPr>
        <p:grpSpPr>
          <a:xfrm>
            <a:off x="5230835" y="2445048"/>
            <a:ext cx="644577" cy="854439"/>
            <a:chOff x="1109272" y="2488367"/>
            <a:chExt cx="644577" cy="854439"/>
          </a:xfrm>
        </p:grpSpPr>
        <p:sp>
          <p:nvSpPr>
            <p:cNvPr id="79" name="Rectangle 78">
              <a:extLst>
                <a:ext uri="{FF2B5EF4-FFF2-40B4-BE49-F238E27FC236}">
                  <a16:creationId xmlns:a16="http://schemas.microsoft.com/office/drawing/2014/main" xmlns="" id="{4D353403-9515-8742-AFC4-1DDE97C4EFAA}"/>
                </a:ext>
              </a:extLst>
            </p:cNvPr>
            <p:cNvSpPr/>
            <p:nvPr/>
          </p:nvSpPr>
          <p:spPr>
            <a:xfrm>
              <a:off x="1109272" y="2488367"/>
              <a:ext cx="644577" cy="854439"/>
            </a:xfrm>
            <a:prstGeom prst="rect">
              <a:avLst/>
            </a:prstGeom>
            <a:solidFill>
              <a:schemeClr val="bg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80" name="Straight Connector 79">
              <a:extLst>
                <a:ext uri="{FF2B5EF4-FFF2-40B4-BE49-F238E27FC236}">
                  <a16:creationId xmlns:a16="http://schemas.microsoft.com/office/drawing/2014/main" xmlns="" id="{2B463356-F758-124B-ABB4-231A42718021}"/>
                </a:ext>
              </a:extLst>
            </p:cNvPr>
            <p:cNvCxnSpPr/>
            <p:nvPr/>
          </p:nvCxnSpPr>
          <p:spPr>
            <a:xfrm>
              <a:off x="1184223" y="2571748"/>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xmlns="" id="{A045C318-5B39-FA4B-BB7A-D788DC5B2C3A}"/>
                </a:ext>
              </a:extLst>
            </p:cNvPr>
            <p:cNvCxnSpPr/>
            <p:nvPr/>
          </p:nvCxnSpPr>
          <p:spPr>
            <a:xfrm>
              <a:off x="1184221" y="2731643"/>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xmlns="" id="{A283BC45-FBCE-0C4B-A50E-A18EB39E9543}"/>
                </a:ext>
              </a:extLst>
            </p:cNvPr>
            <p:cNvCxnSpPr/>
            <p:nvPr/>
          </p:nvCxnSpPr>
          <p:spPr>
            <a:xfrm>
              <a:off x="1184222" y="2904029"/>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xmlns="" id="{6CA1F796-3590-B54A-A3CA-6C0AC7369805}"/>
                </a:ext>
              </a:extLst>
            </p:cNvPr>
            <p:cNvCxnSpPr/>
            <p:nvPr/>
          </p:nvCxnSpPr>
          <p:spPr>
            <a:xfrm>
              <a:off x="1184221" y="3078914"/>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xmlns="" id="{82BB5968-CF4C-0847-A401-B0F322CCC39E}"/>
                </a:ext>
              </a:extLst>
            </p:cNvPr>
            <p:cNvCxnSpPr/>
            <p:nvPr/>
          </p:nvCxnSpPr>
          <p:spPr>
            <a:xfrm>
              <a:off x="1184221" y="3253800"/>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85" name="Group 84">
            <a:extLst>
              <a:ext uri="{FF2B5EF4-FFF2-40B4-BE49-F238E27FC236}">
                <a16:creationId xmlns:a16="http://schemas.microsoft.com/office/drawing/2014/main" xmlns="" id="{32D5BEA6-DCE0-5245-A341-0314D288A8DB}"/>
              </a:ext>
            </a:extLst>
          </p:cNvPr>
          <p:cNvGrpSpPr/>
          <p:nvPr/>
        </p:nvGrpSpPr>
        <p:grpSpPr>
          <a:xfrm>
            <a:off x="6459598" y="3823399"/>
            <a:ext cx="644577" cy="854439"/>
            <a:chOff x="1109272" y="2488367"/>
            <a:chExt cx="644577" cy="854439"/>
          </a:xfrm>
        </p:grpSpPr>
        <p:sp>
          <p:nvSpPr>
            <p:cNvPr id="86" name="Rectangle 85">
              <a:extLst>
                <a:ext uri="{FF2B5EF4-FFF2-40B4-BE49-F238E27FC236}">
                  <a16:creationId xmlns:a16="http://schemas.microsoft.com/office/drawing/2014/main" xmlns="" id="{F7C2D8EB-93C7-464C-8076-07A976CE22A8}"/>
                </a:ext>
              </a:extLst>
            </p:cNvPr>
            <p:cNvSpPr/>
            <p:nvPr/>
          </p:nvSpPr>
          <p:spPr>
            <a:xfrm>
              <a:off x="1109272" y="2488367"/>
              <a:ext cx="644577" cy="854439"/>
            </a:xfrm>
            <a:prstGeom prst="rect">
              <a:avLst/>
            </a:prstGeom>
            <a:solidFill>
              <a:schemeClr val="bg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87" name="Straight Connector 86">
              <a:extLst>
                <a:ext uri="{FF2B5EF4-FFF2-40B4-BE49-F238E27FC236}">
                  <a16:creationId xmlns:a16="http://schemas.microsoft.com/office/drawing/2014/main" xmlns="" id="{FA4176BC-8908-A847-918A-E07D7D281763}"/>
                </a:ext>
              </a:extLst>
            </p:cNvPr>
            <p:cNvCxnSpPr/>
            <p:nvPr/>
          </p:nvCxnSpPr>
          <p:spPr>
            <a:xfrm>
              <a:off x="1184223" y="2571748"/>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xmlns="" id="{D5701873-6E7A-384D-950B-828621DCC937}"/>
                </a:ext>
              </a:extLst>
            </p:cNvPr>
            <p:cNvCxnSpPr/>
            <p:nvPr/>
          </p:nvCxnSpPr>
          <p:spPr>
            <a:xfrm>
              <a:off x="1184221" y="2731643"/>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xmlns="" id="{2F9DEB62-72DD-C948-B6D6-048D0C205101}"/>
                </a:ext>
              </a:extLst>
            </p:cNvPr>
            <p:cNvCxnSpPr/>
            <p:nvPr/>
          </p:nvCxnSpPr>
          <p:spPr>
            <a:xfrm>
              <a:off x="1184222" y="2904029"/>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xmlns="" id="{1C8F9833-B5CD-CB4B-858B-AEB07C455BE0}"/>
                </a:ext>
              </a:extLst>
            </p:cNvPr>
            <p:cNvCxnSpPr/>
            <p:nvPr/>
          </p:nvCxnSpPr>
          <p:spPr>
            <a:xfrm>
              <a:off x="1184221" y="3078914"/>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xmlns="" id="{71EAC704-9DA4-EA44-83A8-74F628689FA2}"/>
                </a:ext>
              </a:extLst>
            </p:cNvPr>
            <p:cNvCxnSpPr/>
            <p:nvPr/>
          </p:nvCxnSpPr>
          <p:spPr>
            <a:xfrm>
              <a:off x="1184221" y="3253800"/>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92" name="Group 91">
            <a:extLst>
              <a:ext uri="{FF2B5EF4-FFF2-40B4-BE49-F238E27FC236}">
                <a16:creationId xmlns:a16="http://schemas.microsoft.com/office/drawing/2014/main" xmlns="" id="{E5668C2F-6877-F04F-94A2-42BFC3E3DF73}"/>
              </a:ext>
            </a:extLst>
          </p:cNvPr>
          <p:cNvGrpSpPr/>
          <p:nvPr/>
        </p:nvGrpSpPr>
        <p:grpSpPr>
          <a:xfrm>
            <a:off x="7681297" y="2135041"/>
            <a:ext cx="644577" cy="854439"/>
            <a:chOff x="1109272" y="2488367"/>
            <a:chExt cx="644577" cy="854439"/>
          </a:xfrm>
        </p:grpSpPr>
        <p:sp>
          <p:nvSpPr>
            <p:cNvPr id="93" name="Rectangle 92">
              <a:extLst>
                <a:ext uri="{FF2B5EF4-FFF2-40B4-BE49-F238E27FC236}">
                  <a16:creationId xmlns:a16="http://schemas.microsoft.com/office/drawing/2014/main" xmlns="" id="{2A279D61-95CD-CE42-BFBB-A48106E19D97}"/>
                </a:ext>
              </a:extLst>
            </p:cNvPr>
            <p:cNvSpPr/>
            <p:nvPr/>
          </p:nvSpPr>
          <p:spPr>
            <a:xfrm>
              <a:off x="1109272" y="2488367"/>
              <a:ext cx="644577" cy="854439"/>
            </a:xfrm>
            <a:prstGeom prst="rect">
              <a:avLst/>
            </a:prstGeom>
            <a:solidFill>
              <a:schemeClr val="bg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94" name="Straight Connector 93">
              <a:extLst>
                <a:ext uri="{FF2B5EF4-FFF2-40B4-BE49-F238E27FC236}">
                  <a16:creationId xmlns:a16="http://schemas.microsoft.com/office/drawing/2014/main" xmlns="" id="{C35E56A6-F137-0942-9809-062F6A3C7633}"/>
                </a:ext>
              </a:extLst>
            </p:cNvPr>
            <p:cNvCxnSpPr/>
            <p:nvPr/>
          </p:nvCxnSpPr>
          <p:spPr>
            <a:xfrm>
              <a:off x="1184223" y="2571748"/>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xmlns="" id="{9D6B9F51-7219-FB41-B7DF-9655E4D22564}"/>
                </a:ext>
              </a:extLst>
            </p:cNvPr>
            <p:cNvCxnSpPr/>
            <p:nvPr/>
          </p:nvCxnSpPr>
          <p:spPr>
            <a:xfrm>
              <a:off x="1184221" y="2731643"/>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xmlns="" id="{6BD98911-543F-AF4C-9108-C4F632A96AF6}"/>
                </a:ext>
              </a:extLst>
            </p:cNvPr>
            <p:cNvCxnSpPr/>
            <p:nvPr/>
          </p:nvCxnSpPr>
          <p:spPr>
            <a:xfrm>
              <a:off x="1184222" y="2904029"/>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xmlns="" id="{79C3450C-BF80-4943-BBC5-6F5D3603CBD1}"/>
                </a:ext>
              </a:extLst>
            </p:cNvPr>
            <p:cNvCxnSpPr/>
            <p:nvPr/>
          </p:nvCxnSpPr>
          <p:spPr>
            <a:xfrm>
              <a:off x="1184221" y="3078914"/>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xmlns="" id="{83D1DFDA-0A42-AD48-915B-444F132BBD58}"/>
                </a:ext>
              </a:extLst>
            </p:cNvPr>
            <p:cNvCxnSpPr/>
            <p:nvPr/>
          </p:nvCxnSpPr>
          <p:spPr>
            <a:xfrm>
              <a:off x="1184221" y="3253800"/>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99" name="Group 98">
            <a:extLst>
              <a:ext uri="{FF2B5EF4-FFF2-40B4-BE49-F238E27FC236}">
                <a16:creationId xmlns:a16="http://schemas.microsoft.com/office/drawing/2014/main" xmlns="" id="{019FE610-CFF2-974F-8B87-FF87D8BA3CB0}"/>
              </a:ext>
            </a:extLst>
          </p:cNvPr>
          <p:cNvGrpSpPr/>
          <p:nvPr/>
        </p:nvGrpSpPr>
        <p:grpSpPr>
          <a:xfrm>
            <a:off x="7515153" y="2294935"/>
            <a:ext cx="644577" cy="854439"/>
            <a:chOff x="1109272" y="2488367"/>
            <a:chExt cx="644577" cy="854439"/>
          </a:xfrm>
        </p:grpSpPr>
        <p:sp>
          <p:nvSpPr>
            <p:cNvPr id="100" name="Rectangle 99">
              <a:extLst>
                <a:ext uri="{FF2B5EF4-FFF2-40B4-BE49-F238E27FC236}">
                  <a16:creationId xmlns:a16="http://schemas.microsoft.com/office/drawing/2014/main" xmlns="" id="{E9945962-25D9-D341-B4EE-6B9284E21056}"/>
                </a:ext>
              </a:extLst>
            </p:cNvPr>
            <p:cNvSpPr/>
            <p:nvPr/>
          </p:nvSpPr>
          <p:spPr>
            <a:xfrm>
              <a:off x="1109272" y="2488367"/>
              <a:ext cx="644577" cy="854439"/>
            </a:xfrm>
            <a:prstGeom prst="rect">
              <a:avLst/>
            </a:prstGeom>
            <a:solidFill>
              <a:schemeClr val="bg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101" name="Straight Connector 100">
              <a:extLst>
                <a:ext uri="{FF2B5EF4-FFF2-40B4-BE49-F238E27FC236}">
                  <a16:creationId xmlns:a16="http://schemas.microsoft.com/office/drawing/2014/main" xmlns="" id="{887C7649-ED8F-4E4A-BE11-DCEF090F8BA1}"/>
                </a:ext>
              </a:extLst>
            </p:cNvPr>
            <p:cNvCxnSpPr/>
            <p:nvPr/>
          </p:nvCxnSpPr>
          <p:spPr>
            <a:xfrm>
              <a:off x="1184223" y="2571748"/>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xmlns="" id="{71C3B10A-792E-F04B-B7E0-EF78BC827514}"/>
                </a:ext>
              </a:extLst>
            </p:cNvPr>
            <p:cNvCxnSpPr/>
            <p:nvPr/>
          </p:nvCxnSpPr>
          <p:spPr>
            <a:xfrm>
              <a:off x="1184221" y="2731643"/>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xmlns="" id="{8740283F-1C1C-E847-93E2-BF09473FD07D}"/>
                </a:ext>
              </a:extLst>
            </p:cNvPr>
            <p:cNvCxnSpPr/>
            <p:nvPr/>
          </p:nvCxnSpPr>
          <p:spPr>
            <a:xfrm>
              <a:off x="1184222" y="2904029"/>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xmlns="" id="{6BA9D0FC-4C3D-C54B-83A0-F234E48CE5DA}"/>
                </a:ext>
              </a:extLst>
            </p:cNvPr>
            <p:cNvCxnSpPr/>
            <p:nvPr/>
          </p:nvCxnSpPr>
          <p:spPr>
            <a:xfrm>
              <a:off x="1184221" y="3078914"/>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xmlns="" id="{F9B268D6-813E-F74A-A8E6-78D9B4EF0627}"/>
                </a:ext>
              </a:extLst>
            </p:cNvPr>
            <p:cNvCxnSpPr/>
            <p:nvPr/>
          </p:nvCxnSpPr>
          <p:spPr>
            <a:xfrm>
              <a:off x="1184221" y="3253800"/>
              <a:ext cx="49467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8" name="TextBox 107">
            <a:extLst>
              <a:ext uri="{FF2B5EF4-FFF2-40B4-BE49-F238E27FC236}">
                <a16:creationId xmlns:a16="http://schemas.microsoft.com/office/drawing/2014/main" xmlns="" id="{F15DE7C3-55A1-1746-B6A5-6704413FE8F9}"/>
              </a:ext>
            </a:extLst>
          </p:cNvPr>
          <p:cNvSpPr txBox="1"/>
          <p:nvPr/>
        </p:nvSpPr>
        <p:spPr>
          <a:xfrm>
            <a:off x="5380735" y="1776423"/>
            <a:ext cx="914400" cy="914400"/>
          </a:xfrm>
          <a:prstGeom prst="rect">
            <a:avLst/>
          </a:prstGeom>
          <a:noFill/>
        </p:spPr>
        <p:txBody>
          <a:bodyPr wrap="none" lIns="72000" tIns="72000" rIns="72000" bIns="72000" rtlCol="0">
            <a:noAutofit/>
          </a:bodyPr>
          <a:lstStyle/>
          <a:p>
            <a:pPr algn="l">
              <a:spcAft>
                <a:spcPts val="300"/>
              </a:spcAft>
              <a:buSzPct val="100000"/>
            </a:pPr>
            <a:r>
              <a:rPr lang="x-none" sz="1200" dirty="0">
                <a:solidFill>
                  <a:schemeClr val="bg1"/>
                </a:solidFill>
              </a:rPr>
              <a:t>Sports</a:t>
            </a:r>
          </a:p>
        </p:txBody>
      </p:sp>
      <p:sp>
        <p:nvSpPr>
          <p:cNvPr id="109" name="TextBox 108">
            <a:extLst>
              <a:ext uri="{FF2B5EF4-FFF2-40B4-BE49-F238E27FC236}">
                <a16:creationId xmlns:a16="http://schemas.microsoft.com/office/drawing/2014/main" xmlns="" id="{EBFFB12E-A589-8B4F-A1D3-4FD6B4B06634}"/>
              </a:ext>
            </a:extLst>
          </p:cNvPr>
          <p:cNvSpPr txBox="1"/>
          <p:nvPr/>
        </p:nvSpPr>
        <p:spPr>
          <a:xfrm>
            <a:off x="7540325" y="1781032"/>
            <a:ext cx="914400" cy="914400"/>
          </a:xfrm>
          <a:prstGeom prst="rect">
            <a:avLst/>
          </a:prstGeom>
          <a:noFill/>
        </p:spPr>
        <p:txBody>
          <a:bodyPr wrap="none" lIns="72000" tIns="72000" rIns="72000" bIns="72000" rtlCol="0">
            <a:noAutofit/>
          </a:bodyPr>
          <a:lstStyle/>
          <a:p>
            <a:pPr algn="l">
              <a:spcAft>
                <a:spcPts val="300"/>
              </a:spcAft>
              <a:buSzPct val="100000"/>
            </a:pPr>
            <a:r>
              <a:rPr lang="x-none" sz="1200" dirty="0">
                <a:solidFill>
                  <a:schemeClr val="bg1"/>
                </a:solidFill>
              </a:rPr>
              <a:t>Politics</a:t>
            </a:r>
          </a:p>
        </p:txBody>
      </p:sp>
      <p:sp>
        <p:nvSpPr>
          <p:cNvPr id="110" name="TextBox 109">
            <a:extLst>
              <a:ext uri="{FF2B5EF4-FFF2-40B4-BE49-F238E27FC236}">
                <a16:creationId xmlns:a16="http://schemas.microsoft.com/office/drawing/2014/main" xmlns="" id="{8A36D509-2C8F-7047-8AA1-0E598354B2A1}"/>
              </a:ext>
            </a:extLst>
          </p:cNvPr>
          <p:cNvSpPr txBox="1"/>
          <p:nvPr/>
        </p:nvSpPr>
        <p:spPr>
          <a:xfrm>
            <a:off x="6461657" y="3414579"/>
            <a:ext cx="914400" cy="914400"/>
          </a:xfrm>
          <a:prstGeom prst="rect">
            <a:avLst/>
          </a:prstGeom>
          <a:noFill/>
        </p:spPr>
        <p:txBody>
          <a:bodyPr wrap="none" lIns="72000" tIns="72000" rIns="72000" bIns="72000" rtlCol="0">
            <a:noAutofit/>
          </a:bodyPr>
          <a:lstStyle/>
          <a:p>
            <a:pPr algn="l">
              <a:spcAft>
                <a:spcPts val="300"/>
              </a:spcAft>
              <a:buSzPct val="100000"/>
            </a:pPr>
            <a:r>
              <a:rPr lang="x-none" sz="1200" dirty="0">
                <a:solidFill>
                  <a:schemeClr val="bg1"/>
                </a:solidFill>
              </a:rPr>
              <a:t>Health</a:t>
            </a:r>
          </a:p>
        </p:txBody>
      </p:sp>
    </p:spTree>
    <p:extLst>
      <p:ext uri="{BB962C8B-B14F-4D97-AF65-F5344CB8AC3E}">
        <p14:creationId xmlns:p14="http://schemas.microsoft.com/office/powerpoint/2010/main" xmlns="" val="4083659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83073941-BF27-4458-B869-27824D7DA072}"/>
              </a:ext>
            </a:extLst>
          </p:cNvPr>
          <p:cNvSpPr>
            <a:spLocks noGrp="1"/>
          </p:cNvSpPr>
          <p:nvPr>
            <p:ph type="body" sz="quarter" idx="11"/>
          </p:nvPr>
        </p:nvSpPr>
        <p:spPr>
          <a:prstGeom prst="rect">
            <a:avLst/>
          </a:prstGeom>
        </p:spPr>
        <p:txBody>
          <a:bodyPr/>
          <a:lstStyle/>
          <a:p>
            <a:r>
              <a:rPr lang="en-GB" dirty="0"/>
              <a:t>Human-based classification</a:t>
            </a:r>
            <a:endParaRPr lang="en-US" dirty="0"/>
          </a:p>
        </p:txBody>
      </p:sp>
      <p:sp>
        <p:nvSpPr>
          <p:cNvPr id="3" name="Text Placeholder 2">
            <a:extLst>
              <a:ext uri="{FF2B5EF4-FFF2-40B4-BE49-F238E27FC236}">
                <a16:creationId xmlns:a16="http://schemas.microsoft.com/office/drawing/2014/main" xmlns="" id="{201DE4D2-1F1D-41E8-8FF1-FF68DB8D658F}"/>
              </a:ext>
            </a:extLst>
          </p:cNvPr>
          <p:cNvSpPr>
            <a:spLocks noGrp="1"/>
          </p:cNvSpPr>
          <p:nvPr>
            <p:ph type="body" sz="quarter" idx="12"/>
          </p:nvPr>
        </p:nvSpPr>
        <p:spPr>
          <a:xfrm>
            <a:off x="417600" y="280800"/>
            <a:ext cx="8308800" cy="309600"/>
          </a:xfrm>
          <a:prstGeom prst="rect">
            <a:avLst/>
          </a:prstGeom>
        </p:spPr>
        <p:txBody>
          <a:bodyPr/>
          <a:lstStyle/>
          <a:p>
            <a:r>
              <a:rPr lang="en-US" dirty="0"/>
              <a:t>Motivation</a:t>
            </a:r>
          </a:p>
        </p:txBody>
      </p:sp>
      <p:sp>
        <p:nvSpPr>
          <p:cNvPr id="8" name="Text Placeholder 3">
            <a:extLst>
              <a:ext uri="{FF2B5EF4-FFF2-40B4-BE49-F238E27FC236}">
                <a16:creationId xmlns:a16="http://schemas.microsoft.com/office/drawing/2014/main" xmlns="" id="{9E5A03B2-C51F-7F4A-A3D5-2B3CCB0C7271}"/>
              </a:ext>
            </a:extLst>
          </p:cNvPr>
          <p:cNvSpPr txBox="1">
            <a:spLocks/>
          </p:cNvSpPr>
          <p:nvPr/>
        </p:nvSpPr>
        <p:spPr>
          <a:xfrm>
            <a:off x="417600" y="981856"/>
            <a:ext cx="7887225" cy="3952341"/>
          </a:xfrm>
          <a:prstGeom prst="rect">
            <a:avLst/>
          </a:prstGeom>
        </p:spPr>
        <p:txBody>
          <a:bodyPr lIns="0" tIns="0" rIns="0" bIns="0">
            <a:normAutofit/>
          </a:bodyPr>
          <a:lstStyle>
            <a:lvl1pPr marL="0" indent="0" algn="l" defTabSz="914400" rtl="0" eaLnBrk="1" latinLnBrk="0" hangingPunct="1">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30400" indent="0" algn="l" defTabSz="914400" rtl="0" eaLnBrk="1" latinLnBrk="0" hangingPunct="1">
              <a:spcBef>
                <a:spcPts val="0"/>
              </a:spcBef>
              <a:spcAft>
                <a:spcPts val="600"/>
              </a:spcAft>
              <a:buFont typeface="Arial" panose="020B0604020202020204" pitchFamily="34" charset="0"/>
              <a:buNone/>
              <a:defRPr sz="1400" kern="1200">
                <a:solidFill>
                  <a:schemeClr val="tx2"/>
                </a:solidFill>
                <a:latin typeface="+mn-lt"/>
                <a:ea typeface="+mn-ea"/>
                <a:cs typeface="+mn-cs"/>
              </a:defRPr>
            </a:lvl2pPr>
            <a:lvl3pPr marL="462600" indent="0" algn="l" defTabSz="914400" rtl="0" eaLnBrk="1" latinLnBrk="0" hangingPunct="1">
              <a:spcBef>
                <a:spcPts val="0"/>
              </a:spcBef>
              <a:spcAft>
                <a:spcPts val="600"/>
              </a:spcAft>
              <a:buFont typeface="Arial" panose="020B0604020202020204" pitchFamily="34" charset="0"/>
              <a:buNone/>
              <a:defRPr sz="1200" kern="1200">
                <a:solidFill>
                  <a:schemeClr val="tx2"/>
                </a:solidFill>
                <a:latin typeface="+mn-lt"/>
                <a:ea typeface="+mn-ea"/>
                <a:cs typeface="+mn-cs"/>
              </a:defRPr>
            </a:lvl3pPr>
            <a:lvl4pPr marL="693000" indent="0" algn="l" defTabSz="914400" rtl="0" eaLnBrk="1" latinLnBrk="0" hangingPunct="1">
              <a:spcBef>
                <a:spcPts val="0"/>
              </a:spcBef>
              <a:spcAft>
                <a:spcPts val="600"/>
              </a:spcAft>
              <a:buFont typeface="Arial" panose="020B0604020202020204" pitchFamily="34" charset="0"/>
              <a:buNone/>
              <a:defRPr sz="1000" kern="1200">
                <a:solidFill>
                  <a:schemeClr val="tx2"/>
                </a:solidFill>
                <a:latin typeface="+mn-lt"/>
                <a:ea typeface="+mn-ea"/>
                <a:cs typeface="+mn-cs"/>
              </a:defRPr>
            </a:lvl4pPr>
            <a:lvl5pPr marL="923400" indent="0" algn="l" defTabSz="914400" rtl="0" eaLnBrk="1" latinLnBrk="0" hangingPunct="1">
              <a:spcBef>
                <a:spcPts val="0"/>
              </a:spcBef>
              <a:spcAft>
                <a:spcPts val="600"/>
              </a:spcAft>
              <a:buFont typeface="Arial" panose="020B0604020202020204" pitchFamily="34" charset="0"/>
              <a:buNone/>
              <a:defRPr sz="800" kern="1200">
                <a:solidFill>
                  <a:schemeClr val="tx2"/>
                </a:solidFill>
                <a:latin typeface="+mn-lt"/>
                <a:ea typeface="+mn-ea"/>
                <a:cs typeface="+mn-cs"/>
              </a:defRPr>
            </a:lvl5pPr>
            <a:lvl6pPr marL="1382400" indent="-228600" algn="l" defTabSz="914400" rtl="0" eaLnBrk="1" latinLnBrk="0" hangingPunct="1">
              <a:spcBef>
                <a:spcPts val="0"/>
              </a:spcBef>
              <a:spcAft>
                <a:spcPts val="600"/>
              </a:spcAft>
              <a:buFont typeface="Nokia Pure Text" panose="020B0503020202020204" pitchFamily="34" charset="0"/>
              <a:buChar char="‒"/>
              <a:defRPr sz="800" kern="1200" baseline="0">
                <a:solidFill>
                  <a:schemeClr val="tx2"/>
                </a:solidFill>
                <a:latin typeface="+mn-lt"/>
                <a:ea typeface="+mn-ea"/>
                <a:cs typeface="+mn-cs"/>
              </a:defRPr>
            </a:lvl6pPr>
            <a:lvl7pPr marL="1612800" indent="-228600" algn="l" defTabSz="914400" rtl="0" eaLnBrk="1" latinLnBrk="0" hangingPunct="1">
              <a:spcBef>
                <a:spcPts val="0"/>
              </a:spcBef>
              <a:spcAft>
                <a:spcPts val="600"/>
              </a:spcAft>
              <a:buFont typeface="Arial" panose="020B0604020202020204" pitchFamily="34" charset="0"/>
              <a:buChar char="•"/>
              <a:defRPr sz="700" kern="1200">
                <a:solidFill>
                  <a:schemeClr val="tx2"/>
                </a:solidFill>
                <a:latin typeface="+mn-lt"/>
                <a:ea typeface="+mn-ea"/>
                <a:cs typeface="+mn-cs"/>
              </a:defRPr>
            </a:lvl7pPr>
            <a:lvl8pPr marL="1843200" indent="-228600" algn="l" defTabSz="914400" rtl="0" eaLnBrk="1" latinLnBrk="0" hangingPunct="1">
              <a:spcBef>
                <a:spcPts val="0"/>
              </a:spcBef>
              <a:spcAft>
                <a:spcPts val="600"/>
              </a:spcAft>
              <a:buFont typeface="Arial" panose="020B0604020202020204" pitchFamily="34" charset="0"/>
              <a:buChar char="•"/>
              <a:defRPr sz="600" kern="1200">
                <a:solidFill>
                  <a:schemeClr val="tx2"/>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1135"/>
                </a:solidFill>
                <a:effectLst/>
                <a:uLnTx/>
                <a:uFillTx/>
                <a:latin typeface="Nokia Pure Text Light"/>
                <a:ea typeface="+mn-ea"/>
                <a:cs typeface="+mn-cs"/>
              </a:rPr>
              <a:t>Without ML techniques, some </a:t>
            </a:r>
            <a:r>
              <a:rPr kumimoji="0" lang="en-US" sz="1600" b="1" i="0" u="none" strike="noStrike" kern="1200" cap="none" spc="0" normalizeH="0" baseline="0" noProof="0" dirty="0">
                <a:ln>
                  <a:noFill/>
                </a:ln>
                <a:solidFill>
                  <a:srgbClr val="001135"/>
                </a:solidFill>
                <a:effectLst/>
                <a:uLnTx/>
                <a:uFillTx/>
                <a:latin typeface="Nokia Pure Text Light"/>
                <a:ea typeface="+mn-ea"/>
                <a:cs typeface="+mn-cs"/>
              </a:rPr>
              <a:t>human-made classification seems necessary </a:t>
            </a:r>
            <a:r>
              <a:rPr kumimoji="0" lang="en-US" sz="1600" b="0" i="0" u="none" strike="noStrike" kern="1200" cap="none" spc="0" normalizeH="0" baseline="0" noProof="0" dirty="0">
                <a:ln>
                  <a:noFill/>
                </a:ln>
                <a:solidFill>
                  <a:srgbClr val="001135"/>
                </a:solidFill>
                <a:effectLst/>
                <a:uLnTx/>
                <a:uFillTx/>
                <a:latin typeface="Nokia Pure Text Light"/>
                <a:ea typeface="+mn-ea"/>
                <a:cs typeface="+mn-cs"/>
              </a:rPr>
              <a:t>at some point given the nature of the data. However,</a:t>
            </a:r>
          </a:p>
          <a:p>
            <a:pPr marL="516150" lvl="1" indent="-285750">
              <a:buFont typeface="Arial" panose="020B0604020202020204" pitchFamily="34" charset="0"/>
              <a:buChar char="•"/>
              <a:defRPr/>
            </a:pPr>
            <a:r>
              <a:rPr lang="en-US" dirty="0">
                <a:solidFill>
                  <a:srgbClr val="001135"/>
                </a:solidFill>
                <a:latin typeface="Nokia Pure Text Light"/>
              </a:rPr>
              <a:t>There are lots of documents</a:t>
            </a:r>
          </a:p>
          <a:p>
            <a:pPr marL="516150" lvl="1" indent="-285750">
              <a:buFont typeface="Arial" panose="020B0604020202020204" pitchFamily="34" charset="0"/>
              <a:buChar char="•"/>
              <a:defRPr/>
            </a:pPr>
            <a:r>
              <a:rPr kumimoji="0" lang="en-US" b="0" i="0" u="none" strike="noStrike" kern="1200" cap="none" spc="0" normalizeH="0" baseline="0" noProof="0" dirty="0">
                <a:ln>
                  <a:noFill/>
                </a:ln>
                <a:solidFill>
                  <a:srgbClr val="001135"/>
                </a:solidFill>
                <a:effectLst/>
                <a:uLnTx/>
                <a:uFillTx/>
                <a:latin typeface="Nokia Pure Text Light"/>
                <a:ea typeface="+mn-ea"/>
                <a:cs typeface="+mn-cs"/>
              </a:rPr>
              <a:t>The experts need t</a:t>
            </a:r>
            <a:r>
              <a:rPr lang="en-US" dirty="0">
                <a:solidFill>
                  <a:srgbClr val="001135"/>
                </a:solidFill>
                <a:latin typeface="Nokia Pure Text Light"/>
              </a:rPr>
              <a:t>o be trained/briefed beforehand</a:t>
            </a:r>
          </a:p>
          <a:p>
            <a:pPr marL="516150" lvl="1" indent="-285750">
              <a:buFont typeface="Arial" panose="020B0604020202020204" pitchFamily="34" charset="0"/>
              <a:buChar char="•"/>
              <a:defRPr/>
            </a:pPr>
            <a:r>
              <a:rPr kumimoji="0" lang="en-US" b="0" i="0" u="none" strike="noStrike" kern="1200" cap="none" spc="0" normalizeH="0" baseline="0" noProof="0" dirty="0">
                <a:ln>
                  <a:noFill/>
                </a:ln>
                <a:solidFill>
                  <a:srgbClr val="001135"/>
                </a:solidFill>
                <a:effectLst/>
                <a:uLnTx/>
                <a:uFillTx/>
                <a:latin typeface="Nokia Pure Text Light"/>
                <a:ea typeface="+mn-ea"/>
                <a:cs typeface="+mn-cs"/>
              </a:rPr>
              <a:t>There may be many classes to know</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dirty="0">
                <a:solidFill>
                  <a:srgbClr val="001135"/>
                </a:solidFill>
                <a:latin typeface="Nokia Pure Text Light"/>
              </a:rPr>
              <a:t>Maria Laura </a:t>
            </a:r>
            <a:r>
              <a:rPr lang="en-US" dirty="0" err="1">
                <a:solidFill>
                  <a:srgbClr val="001135"/>
                </a:solidFill>
                <a:latin typeface="Nokia Pure Text Light"/>
              </a:rPr>
              <a:t>Maag’s</a:t>
            </a:r>
            <a:r>
              <a:rPr lang="en-US" dirty="0">
                <a:solidFill>
                  <a:srgbClr val="001135"/>
                </a:solidFill>
                <a:latin typeface="Nokia Pure Text Light"/>
              </a:rPr>
              <a:t> point: We ask the experts to </a:t>
            </a:r>
            <a:r>
              <a:rPr lang="en-US" b="1" dirty="0">
                <a:solidFill>
                  <a:srgbClr val="001135"/>
                </a:solidFill>
                <a:latin typeface="Nokia Pure Text Light"/>
              </a:rPr>
              <a:t>compare pairs of items </a:t>
            </a:r>
            <a:r>
              <a:rPr lang="en-US" dirty="0">
                <a:solidFill>
                  <a:srgbClr val="001135"/>
                </a:solidFill>
                <a:latin typeface="Nokia Pure Text Light"/>
              </a:rPr>
              <a:t>(pairwise queries) rather than to classify each item individually.</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1135"/>
                </a:solidFill>
                <a:effectLst/>
                <a:uLnTx/>
                <a:uFillTx/>
                <a:latin typeface="Nokia Pure Text Light"/>
                <a:ea typeface="+mn-ea"/>
                <a:cs typeface="+mn-cs"/>
              </a:rPr>
              <a:t>The main point to be tackled there is to </a:t>
            </a:r>
            <a:r>
              <a:rPr kumimoji="0" lang="en-US" sz="1600" b="1" i="0" u="none" strike="noStrike" kern="1200" cap="none" spc="0" normalizeH="0" baseline="0" noProof="0" dirty="0">
                <a:ln>
                  <a:noFill/>
                </a:ln>
                <a:solidFill>
                  <a:srgbClr val="001135"/>
                </a:solidFill>
                <a:effectLst/>
                <a:uLnTx/>
                <a:uFillTx/>
                <a:latin typeface="Nokia Pure Text Light"/>
                <a:ea typeface="+mn-ea"/>
                <a:cs typeface="+mn-cs"/>
              </a:rPr>
              <a:t>reduce the cost</a:t>
            </a:r>
            <a:r>
              <a:rPr kumimoji="0" lang="en-US" sz="1600" b="0" i="0" u="none" strike="noStrike" kern="1200" cap="none" spc="0" normalizeH="0" baseline="0" noProof="0" dirty="0">
                <a:ln>
                  <a:noFill/>
                </a:ln>
                <a:solidFill>
                  <a:srgbClr val="001135"/>
                </a:solidFill>
                <a:effectLst/>
                <a:uLnTx/>
                <a:uFillTx/>
                <a:latin typeface="Nokia Pure Text Light"/>
                <a:ea typeface="+mn-ea"/>
                <a:cs typeface="+mn-cs"/>
              </a:rPr>
              <a:t> of experts spending time on that task.</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1135"/>
                </a:solidFill>
                <a:effectLst/>
                <a:uLnTx/>
                <a:uFillTx/>
                <a:latin typeface="Nokia Pure Text Light"/>
                <a:ea typeface="+mn-ea"/>
                <a:cs typeface="+mn-cs"/>
              </a:rPr>
              <a:t>We thus optimize the requests to be answered by the experts using </a:t>
            </a:r>
            <a:r>
              <a:rPr kumimoji="0" lang="en-US" sz="1600" b="1" i="0" u="none" strike="noStrike" kern="1200" cap="none" spc="0" normalizeH="0" baseline="0" noProof="0" dirty="0">
                <a:ln>
                  <a:noFill/>
                </a:ln>
                <a:solidFill>
                  <a:srgbClr val="001135"/>
                </a:solidFill>
                <a:effectLst/>
                <a:uLnTx/>
                <a:uFillTx/>
                <a:latin typeface="Nokia Pure Text Light"/>
                <a:ea typeface="+mn-ea"/>
                <a:cs typeface="+mn-cs"/>
              </a:rPr>
              <a:t>graph theory</a:t>
            </a:r>
            <a:r>
              <a:rPr kumimoji="0" lang="en-US" sz="1600" b="0" i="0" u="none" strike="noStrike" kern="1200" cap="none" spc="0" normalizeH="0" baseline="0" noProof="0" dirty="0">
                <a:ln>
                  <a:noFill/>
                </a:ln>
                <a:solidFill>
                  <a:srgbClr val="001135"/>
                </a:solidFill>
                <a:effectLst/>
                <a:uLnTx/>
                <a:uFillTx/>
                <a:latin typeface="Nokia Pure Text Light"/>
                <a:ea typeface="+mn-ea"/>
                <a:cs typeface="+mn-cs"/>
              </a:rPr>
              <a:t>.</a:t>
            </a:r>
          </a:p>
          <a:p>
            <a:pPr marR="0" lvl="0" algn="l" defTabSz="914400" rtl="0" eaLnBrk="1" fontAlgn="auto" latinLnBrk="0" hangingPunct="1">
              <a:lnSpc>
                <a:spcPct val="100000"/>
              </a:lnSpc>
              <a:spcBef>
                <a:spcPts val="0"/>
              </a:spcBef>
              <a:spcAft>
                <a:spcPts val="600"/>
              </a:spcAft>
              <a:buClrTx/>
              <a:buSzTx/>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p:txBody>
      </p:sp>
    </p:spTree>
    <p:extLst>
      <p:ext uri="{BB962C8B-B14F-4D97-AF65-F5344CB8AC3E}">
        <p14:creationId xmlns:p14="http://schemas.microsoft.com/office/powerpoint/2010/main" xmlns="" val="3504841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83073941-BF27-4458-B869-27824D7DA072}"/>
              </a:ext>
            </a:extLst>
          </p:cNvPr>
          <p:cNvSpPr>
            <a:spLocks noGrp="1"/>
          </p:cNvSpPr>
          <p:nvPr>
            <p:ph type="body" sz="quarter" idx="11"/>
          </p:nvPr>
        </p:nvSpPr>
        <p:spPr>
          <a:prstGeom prst="rect">
            <a:avLst/>
          </a:prstGeom>
        </p:spPr>
        <p:txBody>
          <a:bodyPr/>
          <a:lstStyle/>
          <a:p>
            <a:r>
              <a:rPr lang="en-GB" dirty="0"/>
              <a:t>Construction</a:t>
            </a:r>
            <a:endParaRPr lang="en-US" dirty="0"/>
          </a:p>
        </p:txBody>
      </p:sp>
      <p:sp>
        <p:nvSpPr>
          <p:cNvPr id="3" name="Text Placeholder 2">
            <a:extLst>
              <a:ext uri="{FF2B5EF4-FFF2-40B4-BE49-F238E27FC236}">
                <a16:creationId xmlns:a16="http://schemas.microsoft.com/office/drawing/2014/main" xmlns="" id="{201DE4D2-1F1D-41E8-8FF1-FF68DB8D658F}"/>
              </a:ext>
            </a:extLst>
          </p:cNvPr>
          <p:cNvSpPr>
            <a:spLocks noGrp="1"/>
          </p:cNvSpPr>
          <p:nvPr>
            <p:ph type="body" sz="quarter" idx="12"/>
          </p:nvPr>
        </p:nvSpPr>
        <p:spPr>
          <a:xfrm>
            <a:off x="417600" y="280800"/>
            <a:ext cx="8308800" cy="309600"/>
          </a:xfrm>
          <a:prstGeom prst="rect">
            <a:avLst/>
          </a:prstGeom>
        </p:spPr>
        <p:txBody>
          <a:bodyPr/>
          <a:lstStyle/>
          <a:p>
            <a:r>
              <a:rPr lang="en-GB" dirty="0"/>
              <a:t>Graph formalism</a:t>
            </a:r>
            <a:endParaRPr lang="en-US" dirty="0"/>
          </a:p>
        </p:txBody>
      </p:sp>
      <p:sp>
        <p:nvSpPr>
          <p:cNvPr id="8" name="Text Placeholder 3">
            <a:extLst>
              <a:ext uri="{FF2B5EF4-FFF2-40B4-BE49-F238E27FC236}">
                <a16:creationId xmlns:a16="http://schemas.microsoft.com/office/drawing/2014/main" xmlns="" id="{9E5A03B2-C51F-7F4A-A3D5-2B3CCB0C7271}"/>
              </a:ext>
            </a:extLst>
          </p:cNvPr>
          <p:cNvSpPr txBox="1">
            <a:spLocks/>
          </p:cNvSpPr>
          <p:nvPr/>
        </p:nvSpPr>
        <p:spPr>
          <a:xfrm>
            <a:off x="417600" y="900000"/>
            <a:ext cx="7887225" cy="3772939"/>
          </a:xfrm>
          <a:prstGeom prst="rect">
            <a:avLst/>
          </a:prstGeom>
        </p:spPr>
        <p:txBody>
          <a:bodyPr lIns="0" tIns="0" rIns="0" bIns="0">
            <a:normAutofit/>
          </a:bodyPr>
          <a:lstStyle>
            <a:lvl1pPr marL="0" indent="0" algn="l" defTabSz="914400" rtl="0" eaLnBrk="1" latinLnBrk="0" hangingPunct="1">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30400" indent="0" algn="l" defTabSz="914400" rtl="0" eaLnBrk="1" latinLnBrk="0" hangingPunct="1">
              <a:spcBef>
                <a:spcPts val="0"/>
              </a:spcBef>
              <a:spcAft>
                <a:spcPts val="600"/>
              </a:spcAft>
              <a:buFont typeface="Arial" panose="020B0604020202020204" pitchFamily="34" charset="0"/>
              <a:buNone/>
              <a:defRPr sz="1400" kern="1200">
                <a:solidFill>
                  <a:schemeClr val="tx2"/>
                </a:solidFill>
                <a:latin typeface="+mn-lt"/>
                <a:ea typeface="+mn-ea"/>
                <a:cs typeface="+mn-cs"/>
              </a:defRPr>
            </a:lvl2pPr>
            <a:lvl3pPr marL="462600" indent="0" algn="l" defTabSz="914400" rtl="0" eaLnBrk="1" latinLnBrk="0" hangingPunct="1">
              <a:spcBef>
                <a:spcPts val="0"/>
              </a:spcBef>
              <a:spcAft>
                <a:spcPts val="600"/>
              </a:spcAft>
              <a:buFont typeface="Arial" panose="020B0604020202020204" pitchFamily="34" charset="0"/>
              <a:buNone/>
              <a:defRPr sz="1200" kern="1200">
                <a:solidFill>
                  <a:schemeClr val="tx2"/>
                </a:solidFill>
                <a:latin typeface="+mn-lt"/>
                <a:ea typeface="+mn-ea"/>
                <a:cs typeface="+mn-cs"/>
              </a:defRPr>
            </a:lvl3pPr>
            <a:lvl4pPr marL="693000" indent="0" algn="l" defTabSz="914400" rtl="0" eaLnBrk="1" latinLnBrk="0" hangingPunct="1">
              <a:spcBef>
                <a:spcPts val="0"/>
              </a:spcBef>
              <a:spcAft>
                <a:spcPts val="600"/>
              </a:spcAft>
              <a:buFont typeface="Arial" panose="020B0604020202020204" pitchFamily="34" charset="0"/>
              <a:buNone/>
              <a:defRPr sz="1000" kern="1200">
                <a:solidFill>
                  <a:schemeClr val="tx2"/>
                </a:solidFill>
                <a:latin typeface="+mn-lt"/>
                <a:ea typeface="+mn-ea"/>
                <a:cs typeface="+mn-cs"/>
              </a:defRPr>
            </a:lvl4pPr>
            <a:lvl5pPr marL="923400" indent="0" algn="l" defTabSz="914400" rtl="0" eaLnBrk="1" latinLnBrk="0" hangingPunct="1">
              <a:spcBef>
                <a:spcPts val="0"/>
              </a:spcBef>
              <a:spcAft>
                <a:spcPts val="600"/>
              </a:spcAft>
              <a:buFont typeface="Arial" panose="020B0604020202020204" pitchFamily="34" charset="0"/>
              <a:buNone/>
              <a:defRPr sz="800" kern="1200">
                <a:solidFill>
                  <a:schemeClr val="tx2"/>
                </a:solidFill>
                <a:latin typeface="+mn-lt"/>
                <a:ea typeface="+mn-ea"/>
                <a:cs typeface="+mn-cs"/>
              </a:defRPr>
            </a:lvl5pPr>
            <a:lvl6pPr marL="1382400" indent="-228600" algn="l" defTabSz="914400" rtl="0" eaLnBrk="1" latinLnBrk="0" hangingPunct="1">
              <a:spcBef>
                <a:spcPts val="0"/>
              </a:spcBef>
              <a:spcAft>
                <a:spcPts val="600"/>
              </a:spcAft>
              <a:buFont typeface="Nokia Pure Text" panose="020B0503020202020204" pitchFamily="34" charset="0"/>
              <a:buChar char="‒"/>
              <a:defRPr sz="800" kern="1200" baseline="0">
                <a:solidFill>
                  <a:schemeClr val="tx2"/>
                </a:solidFill>
                <a:latin typeface="+mn-lt"/>
                <a:ea typeface="+mn-ea"/>
                <a:cs typeface="+mn-cs"/>
              </a:defRPr>
            </a:lvl6pPr>
            <a:lvl7pPr marL="1612800" indent="-228600" algn="l" defTabSz="914400" rtl="0" eaLnBrk="1" latinLnBrk="0" hangingPunct="1">
              <a:spcBef>
                <a:spcPts val="0"/>
              </a:spcBef>
              <a:spcAft>
                <a:spcPts val="600"/>
              </a:spcAft>
              <a:buFont typeface="Arial" panose="020B0604020202020204" pitchFamily="34" charset="0"/>
              <a:buChar char="•"/>
              <a:defRPr sz="700" kern="1200">
                <a:solidFill>
                  <a:schemeClr val="tx2"/>
                </a:solidFill>
                <a:latin typeface="+mn-lt"/>
                <a:ea typeface="+mn-ea"/>
                <a:cs typeface="+mn-cs"/>
              </a:defRPr>
            </a:lvl7pPr>
            <a:lvl8pPr marL="1843200" indent="-228600" algn="l" defTabSz="914400" rtl="0" eaLnBrk="1" latinLnBrk="0" hangingPunct="1">
              <a:spcBef>
                <a:spcPts val="0"/>
              </a:spcBef>
              <a:spcAft>
                <a:spcPts val="600"/>
              </a:spcAft>
              <a:buFont typeface="Arial" panose="020B0604020202020204" pitchFamily="34" charset="0"/>
              <a:buChar char="•"/>
              <a:defRPr sz="600" kern="1200">
                <a:solidFill>
                  <a:schemeClr val="tx2"/>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1135"/>
                </a:solidFill>
                <a:effectLst/>
                <a:uLnTx/>
                <a:uFillTx/>
                <a:latin typeface="Nokia Pure Text Light"/>
                <a:ea typeface="+mn-ea"/>
                <a:cs typeface="+mn-cs"/>
              </a:rPr>
              <a:t>Starting from a graph with no edges, the experts can unveil the correlation between two nodes.</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p:txBody>
      </p:sp>
      <p:sp>
        <p:nvSpPr>
          <p:cNvPr id="5" name="Rectangle 4">
            <a:extLst>
              <a:ext uri="{FF2B5EF4-FFF2-40B4-BE49-F238E27FC236}">
                <a16:creationId xmlns:a16="http://schemas.microsoft.com/office/drawing/2014/main" xmlns="" id="{01B48173-AD9D-F543-ABDA-2D17E1730C95}"/>
              </a:ext>
            </a:extLst>
          </p:cNvPr>
          <p:cNvSpPr/>
          <p:nvPr/>
        </p:nvSpPr>
        <p:spPr>
          <a:xfrm>
            <a:off x="1054043" y="3177754"/>
            <a:ext cx="1335974" cy="68876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Audio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is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not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working</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on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my</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computer.</a:t>
            </a:r>
          </a:p>
        </p:txBody>
      </p:sp>
      <p:cxnSp>
        <p:nvCxnSpPr>
          <p:cNvPr id="7" name="Straight Connector 6">
            <a:extLst>
              <a:ext uri="{FF2B5EF4-FFF2-40B4-BE49-F238E27FC236}">
                <a16:creationId xmlns:a16="http://schemas.microsoft.com/office/drawing/2014/main" xmlns="" id="{CC275045-6752-4641-B7AA-0F66C2D4623B}"/>
              </a:ext>
            </a:extLst>
          </p:cNvPr>
          <p:cNvCxnSpPr>
            <a:cxnSpLocks/>
            <a:endCxn id="5" idx="0"/>
          </p:cNvCxnSpPr>
          <p:nvPr/>
        </p:nvCxnSpPr>
        <p:spPr>
          <a:xfrm>
            <a:off x="1722030" y="2371338"/>
            <a:ext cx="0" cy="806416"/>
          </a:xfrm>
          <a:prstGeom prst="line">
            <a:avLst/>
          </a:prstGeom>
          <a:ln w="57150">
            <a:prstDash val="sysDash"/>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xmlns="" id="{CC36C95D-E57C-0142-AF8A-4168735A1007}"/>
              </a:ext>
            </a:extLst>
          </p:cNvPr>
          <p:cNvSpPr txBox="1"/>
          <p:nvPr/>
        </p:nvSpPr>
        <p:spPr>
          <a:xfrm>
            <a:off x="1455656" y="2619746"/>
            <a:ext cx="201881" cy="309600"/>
          </a:xfrm>
          <a:prstGeom prst="rect">
            <a:avLst/>
          </a:prstGeom>
          <a:noFill/>
        </p:spPr>
        <p:txBody>
          <a:bodyPr wrap="none" lIns="72000" tIns="72000" rIns="72000" bIns="72000" rtlCol="0">
            <a:noAutofit/>
          </a:bodyPr>
          <a:lstStyle/>
          <a:p>
            <a:pPr marL="0" marR="0" lvl="0" indent="0" algn="l"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001135"/>
                </a:solidFill>
                <a:effectLst/>
                <a:uLnTx/>
                <a:uFillTx/>
                <a:latin typeface="Nokia Pure Text Light"/>
                <a:ea typeface="+mn-ea"/>
                <a:cs typeface="+mn-cs"/>
              </a:rPr>
              <a:t>?</a:t>
            </a:r>
          </a:p>
        </p:txBody>
      </p:sp>
      <p:sp>
        <p:nvSpPr>
          <p:cNvPr id="10" name="Rectangle 9">
            <a:extLst>
              <a:ext uri="{FF2B5EF4-FFF2-40B4-BE49-F238E27FC236}">
                <a16:creationId xmlns:a16="http://schemas.microsoft.com/office/drawing/2014/main" xmlns="" id="{5139778D-E123-EB45-AD7B-478A5A41C3AC}"/>
              </a:ext>
            </a:extLst>
          </p:cNvPr>
          <p:cNvSpPr/>
          <p:nvPr/>
        </p:nvSpPr>
        <p:spPr>
          <a:xfrm>
            <a:off x="964150" y="1878411"/>
            <a:ext cx="1515761" cy="4929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My</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sound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has been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disabled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sp>
        <p:nvSpPr>
          <p:cNvPr id="12" name="Rectangle 11">
            <a:extLst>
              <a:ext uri="{FF2B5EF4-FFF2-40B4-BE49-F238E27FC236}">
                <a16:creationId xmlns:a16="http://schemas.microsoft.com/office/drawing/2014/main" xmlns="" id="{59A0882F-2436-B541-9CA5-B7A55E2447A2}"/>
              </a:ext>
            </a:extLst>
          </p:cNvPr>
          <p:cNvSpPr/>
          <p:nvPr/>
        </p:nvSpPr>
        <p:spPr>
          <a:xfrm>
            <a:off x="6361799" y="1983947"/>
            <a:ext cx="1564576" cy="49292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I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can’t</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access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my</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mailbox</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sp>
        <p:nvSpPr>
          <p:cNvPr id="13" name="Rectangle 12">
            <a:extLst>
              <a:ext uri="{FF2B5EF4-FFF2-40B4-BE49-F238E27FC236}">
                <a16:creationId xmlns:a16="http://schemas.microsoft.com/office/drawing/2014/main" xmlns="" id="{CA04B221-27DF-3B49-B324-2F09889CD55E}"/>
              </a:ext>
            </a:extLst>
          </p:cNvPr>
          <p:cNvSpPr/>
          <p:nvPr/>
        </p:nvSpPr>
        <p:spPr>
          <a:xfrm>
            <a:off x="6361799" y="3405241"/>
            <a:ext cx="1564576" cy="339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Outlook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is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broken</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sp>
        <p:nvSpPr>
          <p:cNvPr id="14" name="Rectangle 13">
            <a:extLst>
              <a:ext uri="{FF2B5EF4-FFF2-40B4-BE49-F238E27FC236}">
                <a16:creationId xmlns:a16="http://schemas.microsoft.com/office/drawing/2014/main" xmlns="" id="{6BCEA302-8305-EE4B-9854-92EB153A1D01}"/>
              </a:ext>
            </a:extLst>
          </p:cNvPr>
          <p:cNvSpPr/>
          <p:nvPr/>
        </p:nvSpPr>
        <p:spPr>
          <a:xfrm>
            <a:off x="3786241" y="2347444"/>
            <a:ext cx="1564576" cy="81399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Pressing the power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button</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results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in a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loud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screeching</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sound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sp>
        <p:nvSpPr>
          <p:cNvPr id="15" name="Oval 14">
            <a:extLst>
              <a:ext uri="{FF2B5EF4-FFF2-40B4-BE49-F238E27FC236}">
                <a16:creationId xmlns:a16="http://schemas.microsoft.com/office/drawing/2014/main" xmlns="" id="{D8BCD896-96FD-814B-B980-9F1E7C2B3B42}"/>
              </a:ext>
            </a:extLst>
          </p:cNvPr>
          <p:cNvSpPr/>
          <p:nvPr/>
        </p:nvSpPr>
        <p:spPr>
          <a:xfrm>
            <a:off x="4407346" y="4274635"/>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6" name="Oval 15">
            <a:extLst>
              <a:ext uri="{FF2B5EF4-FFF2-40B4-BE49-F238E27FC236}">
                <a16:creationId xmlns:a16="http://schemas.microsoft.com/office/drawing/2014/main" xmlns="" id="{FB36C001-11B9-1A4C-8E1C-DA3C98AB469C}"/>
              </a:ext>
            </a:extLst>
          </p:cNvPr>
          <p:cNvSpPr/>
          <p:nvPr/>
        </p:nvSpPr>
        <p:spPr>
          <a:xfrm>
            <a:off x="4407346" y="4771185"/>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7" name="Oval 16">
            <a:extLst>
              <a:ext uri="{FF2B5EF4-FFF2-40B4-BE49-F238E27FC236}">
                <a16:creationId xmlns:a16="http://schemas.microsoft.com/office/drawing/2014/main" xmlns="" id="{5332BDFD-805F-A64D-A832-85A9520D6AB7}"/>
              </a:ext>
            </a:extLst>
          </p:cNvPr>
          <p:cNvSpPr/>
          <p:nvPr/>
        </p:nvSpPr>
        <p:spPr>
          <a:xfrm>
            <a:off x="4799588" y="4567880"/>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8" name="Oval 17">
            <a:extLst>
              <a:ext uri="{FF2B5EF4-FFF2-40B4-BE49-F238E27FC236}">
                <a16:creationId xmlns:a16="http://schemas.microsoft.com/office/drawing/2014/main" xmlns="" id="{475AB4B0-651B-874F-A874-7C2737DFF40D}"/>
              </a:ext>
            </a:extLst>
          </p:cNvPr>
          <p:cNvSpPr/>
          <p:nvPr/>
        </p:nvSpPr>
        <p:spPr>
          <a:xfrm>
            <a:off x="5166848" y="4274635"/>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9" name="Oval 18">
            <a:extLst>
              <a:ext uri="{FF2B5EF4-FFF2-40B4-BE49-F238E27FC236}">
                <a16:creationId xmlns:a16="http://schemas.microsoft.com/office/drawing/2014/main" xmlns="" id="{A3713B1D-CE99-524B-B85E-1B1F59E4B65B}"/>
              </a:ext>
            </a:extLst>
          </p:cNvPr>
          <p:cNvSpPr/>
          <p:nvPr/>
        </p:nvSpPr>
        <p:spPr>
          <a:xfrm>
            <a:off x="5166848" y="4772122"/>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20" name="Straight Connector 19">
            <a:extLst>
              <a:ext uri="{FF2B5EF4-FFF2-40B4-BE49-F238E27FC236}">
                <a16:creationId xmlns:a16="http://schemas.microsoft.com/office/drawing/2014/main" xmlns="" id="{4787F12C-4FA0-E742-9777-368A1AA4C6F1}"/>
              </a:ext>
            </a:extLst>
          </p:cNvPr>
          <p:cNvCxnSpPr>
            <a:cxnSpLocks/>
            <a:stCxn id="15" idx="4"/>
            <a:endCxn id="16" idx="0"/>
          </p:cNvCxnSpPr>
          <p:nvPr/>
        </p:nvCxnSpPr>
        <p:spPr>
          <a:xfrm>
            <a:off x="4497287" y="4454517"/>
            <a:ext cx="0" cy="316668"/>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sp>
        <p:nvSpPr>
          <p:cNvPr id="4" name="Left-right Arrow 3">
            <a:extLst>
              <a:ext uri="{FF2B5EF4-FFF2-40B4-BE49-F238E27FC236}">
                <a16:creationId xmlns:a16="http://schemas.microsoft.com/office/drawing/2014/main" xmlns="" id="{8F731E47-B108-E444-8550-8C7E78859D00}"/>
              </a:ext>
            </a:extLst>
          </p:cNvPr>
          <p:cNvSpPr/>
          <p:nvPr/>
        </p:nvSpPr>
        <p:spPr>
          <a:xfrm>
            <a:off x="3388911" y="4496050"/>
            <a:ext cx="794660" cy="316669"/>
          </a:xfrm>
          <a:prstGeom prst="lef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Tree>
    <p:extLst>
      <p:ext uri="{BB962C8B-B14F-4D97-AF65-F5344CB8AC3E}">
        <p14:creationId xmlns:p14="http://schemas.microsoft.com/office/powerpoint/2010/main" xmlns="" val="1151213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3">
            <a:extLst>
              <a:ext uri="{FF2B5EF4-FFF2-40B4-BE49-F238E27FC236}">
                <a16:creationId xmlns:a16="http://schemas.microsoft.com/office/drawing/2014/main" xmlns="" id="{9E5A03B2-C51F-7F4A-A3D5-2B3CCB0C7271}"/>
              </a:ext>
            </a:extLst>
          </p:cNvPr>
          <p:cNvSpPr txBox="1">
            <a:spLocks/>
          </p:cNvSpPr>
          <p:nvPr/>
        </p:nvSpPr>
        <p:spPr>
          <a:xfrm>
            <a:off x="417600" y="900000"/>
            <a:ext cx="7887225" cy="3772939"/>
          </a:xfrm>
          <a:prstGeom prst="rect">
            <a:avLst/>
          </a:prstGeom>
        </p:spPr>
        <p:txBody>
          <a:bodyPr lIns="0" tIns="0" rIns="0" bIns="0">
            <a:normAutofit/>
          </a:bodyPr>
          <a:lstStyle>
            <a:lvl1pPr marL="0" indent="0" algn="l" defTabSz="914400" rtl="0" eaLnBrk="1" latinLnBrk="0" hangingPunct="1">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30400" indent="0" algn="l" defTabSz="914400" rtl="0" eaLnBrk="1" latinLnBrk="0" hangingPunct="1">
              <a:spcBef>
                <a:spcPts val="0"/>
              </a:spcBef>
              <a:spcAft>
                <a:spcPts val="600"/>
              </a:spcAft>
              <a:buFont typeface="Arial" panose="020B0604020202020204" pitchFamily="34" charset="0"/>
              <a:buNone/>
              <a:defRPr sz="1400" kern="1200">
                <a:solidFill>
                  <a:schemeClr val="tx2"/>
                </a:solidFill>
                <a:latin typeface="+mn-lt"/>
                <a:ea typeface="+mn-ea"/>
                <a:cs typeface="+mn-cs"/>
              </a:defRPr>
            </a:lvl2pPr>
            <a:lvl3pPr marL="462600" indent="0" algn="l" defTabSz="914400" rtl="0" eaLnBrk="1" latinLnBrk="0" hangingPunct="1">
              <a:spcBef>
                <a:spcPts val="0"/>
              </a:spcBef>
              <a:spcAft>
                <a:spcPts val="600"/>
              </a:spcAft>
              <a:buFont typeface="Arial" panose="020B0604020202020204" pitchFamily="34" charset="0"/>
              <a:buNone/>
              <a:defRPr sz="1200" kern="1200">
                <a:solidFill>
                  <a:schemeClr val="tx2"/>
                </a:solidFill>
                <a:latin typeface="+mn-lt"/>
                <a:ea typeface="+mn-ea"/>
                <a:cs typeface="+mn-cs"/>
              </a:defRPr>
            </a:lvl3pPr>
            <a:lvl4pPr marL="693000" indent="0" algn="l" defTabSz="914400" rtl="0" eaLnBrk="1" latinLnBrk="0" hangingPunct="1">
              <a:spcBef>
                <a:spcPts val="0"/>
              </a:spcBef>
              <a:spcAft>
                <a:spcPts val="600"/>
              </a:spcAft>
              <a:buFont typeface="Arial" panose="020B0604020202020204" pitchFamily="34" charset="0"/>
              <a:buNone/>
              <a:defRPr sz="1000" kern="1200">
                <a:solidFill>
                  <a:schemeClr val="tx2"/>
                </a:solidFill>
                <a:latin typeface="+mn-lt"/>
                <a:ea typeface="+mn-ea"/>
                <a:cs typeface="+mn-cs"/>
              </a:defRPr>
            </a:lvl4pPr>
            <a:lvl5pPr marL="923400" indent="0" algn="l" defTabSz="914400" rtl="0" eaLnBrk="1" latinLnBrk="0" hangingPunct="1">
              <a:spcBef>
                <a:spcPts val="0"/>
              </a:spcBef>
              <a:spcAft>
                <a:spcPts val="600"/>
              </a:spcAft>
              <a:buFont typeface="Arial" panose="020B0604020202020204" pitchFamily="34" charset="0"/>
              <a:buNone/>
              <a:defRPr sz="800" kern="1200">
                <a:solidFill>
                  <a:schemeClr val="tx2"/>
                </a:solidFill>
                <a:latin typeface="+mn-lt"/>
                <a:ea typeface="+mn-ea"/>
                <a:cs typeface="+mn-cs"/>
              </a:defRPr>
            </a:lvl5pPr>
            <a:lvl6pPr marL="1382400" indent="-228600" algn="l" defTabSz="914400" rtl="0" eaLnBrk="1" latinLnBrk="0" hangingPunct="1">
              <a:spcBef>
                <a:spcPts val="0"/>
              </a:spcBef>
              <a:spcAft>
                <a:spcPts val="600"/>
              </a:spcAft>
              <a:buFont typeface="Nokia Pure Text" panose="020B0503020202020204" pitchFamily="34" charset="0"/>
              <a:buChar char="‒"/>
              <a:defRPr sz="800" kern="1200" baseline="0">
                <a:solidFill>
                  <a:schemeClr val="tx2"/>
                </a:solidFill>
                <a:latin typeface="+mn-lt"/>
                <a:ea typeface="+mn-ea"/>
                <a:cs typeface="+mn-cs"/>
              </a:defRPr>
            </a:lvl6pPr>
            <a:lvl7pPr marL="1612800" indent="-228600" algn="l" defTabSz="914400" rtl="0" eaLnBrk="1" latinLnBrk="0" hangingPunct="1">
              <a:spcBef>
                <a:spcPts val="0"/>
              </a:spcBef>
              <a:spcAft>
                <a:spcPts val="600"/>
              </a:spcAft>
              <a:buFont typeface="Arial" panose="020B0604020202020204" pitchFamily="34" charset="0"/>
              <a:buChar char="•"/>
              <a:defRPr sz="700" kern="1200">
                <a:solidFill>
                  <a:schemeClr val="tx2"/>
                </a:solidFill>
                <a:latin typeface="+mn-lt"/>
                <a:ea typeface="+mn-ea"/>
                <a:cs typeface="+mn-cs"/>
              </a:defRPr>
            </a:lvl7pPr>
            <a:lvl8pPr marL="1843200" indent="-228600" algn="l" defTabSz="914400" rtl="0" eaLnBrk="1" latinLnBrk="0" hangingPunct="1">
              <a:spcBef>
                <a:spcPts val="0"/>
              </a:spcBef>
              <a:spcAft>
                <a:spcPts val="600"/>
              </a:spcAft>
              <a:buFont typeface="Arial" panose="020B0604020202020204" pitchFamily="34" charset="0"/>
              <a:buChar char="•"/>
              <a:defRPr sz="600" kern="1200">
                <a:solidFill>
                  <a:schemeClr val="tx2"/>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1135"/>
                </a:solidFill>
                <a:effectLst/>
                <a:uLnTx/>
                <a:uFillTx/>
                <a:latin typeface="Nokia Pure Text Light"/>
                <a:ea typeface="+mn-ea"/>
                <a:cs typeface="+mn-cs"/>
              </a:rPr>
              <a:t>When two items are known to be in the same class, a number of questions become superfluous:</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p:txBody>
      </p:sp>
      <p:sp>
        <p:nvSpPr>
          <p:cNvPr id="4" name="Rectangle 3">
            <a:extLst>
              <a:ext uri="{FF2B5EF4-FFF2-40B4-BE49-F238E27FC236}">
                <a16:creationId xmlns:a16="http://schemas.microsoft.com/office/drawing/2014/main" xmlns="" id="{2577D383-C61A-014F-9C7B-7C0A33E3B08D}"/>
              </a:ext>
            </a:extLst>
          </p:cNvPr>
          <p:cNvSpPr/>
          <p:nvPr/>
        </p:nvSpPr>
        <p:spPr>
          <a:xfrm>
            <a:off x="824459" y="1461541"/>
            <a:ext cx="1791325" cy="2585803"/>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r>
              <a:rPr lang="x-none" sz="1200" dirty="0"/>
              <a:t>Cluster 1</a:t>
            </a:r>
          </a:p>
        </p:txBody>
      </p:sp>
      <p:sp>
        <p:nvSpPr>
          <p:cNvPr id="2" name="Text Placeholder 1">
            <a:extLst>
              <a:ext uri="{FF2B5EF4-FFF2-40B4-BE49-F238E27FC236}">
                <a16:creationId xmlns:a16="http://schemas.microsoft.com/office/drawing/2014/main" xmlns="" id="{83073941-BF27-4458-B869-27824D7DA072}"/>
              </a:ext>
            </a:extLst>
          </p:cNvPr>
          <p:cNvSpPr>
            <a:spLocks noGrp="1"/>
          </p:cNvSpPr>
          <p:nvPr>
            <p:ph type="body" sz="quarter" idx="11"/>
          </p:nvPr>
        </p:nvSpPr>
        <p:spPr>
          <a:prstGeom prst="rect">
            <a:avLst/>
          </a:prstGeom>
        </p:spPr>
        <p:txBody>
          <a:bodyPr/>
          <a:lstStyle/>
          <a:p>
            <a:r>
              <a:rPr lang="en-GB" dirty="0"/>
              <a:t>Construction</a:t>
            </a:r>
            <a:endParaRPr lang="en-US" dirty="0"/>
          </a:p>
        </p:txBody>
      </p:sp>
      <p:sp>
        <p:nvSpPr>
          <p:cNvPr id="3" name="Text Placeholder 2">
            <a:extLst>
              <a:ext uri="{FF2B5EF4-FFF2-40B4-BE49-F238E27FC236}">
                <a16:creationId xmlns:a16="http://schemas.microsoft.com/office/drawing/2014/main" xmlns="" id="{201DE4D2-1F1D-41E8-8FF1-FF68DB8D658F}"/>
              </a:ext>
            </a:extLst>
          </p:cNvPr>
          <p:cNvSpPr>
            <a:spLocks noGrp="1"/>
          </p:cNvSpPr>
          <p:nvPr>
            <p:ph type="body" sz="quarter" idx="12"/>
          </p:nvPr>
        </p:nvSpPr>
        <p:spPr>
          <a:xfrm>
            <a:off x="417600" y="280800"/>
            <a:ext cx="8308800" cy="309600"/>
          </a:xfrm>
          <a:prstGeom prst="rect">
            <a:avLst/>
          </a:prstGeom>
        </p:spPr>
        <p:txBody>
          <a:bodyPr/>
          <a:lstStyle/>
          <a:p>
            <a:r>
              <a:rPr lang="en-GB" dirty="0"/>
              <a:t>Graph formalism</a:t>
            </a:r>
            <a:endParaRPr lang="en-US" dirty="0"/>
          </a:p>
        </p:txBody>
      </p:sp>
      <p:sp>
        <p:nvSpPr>
          <p:cNvPr id="5" name="Rectangle 4">
            <a:extLst>
              <a:ext uri="{FF2B5EF4-FFF2-40B4-BE49-F238E27FC236}">
                <a16:creationId xmlns:a16="http://schemas.microsoft.com/office/drawing/2014/main" xmlns="" id="{01B48173-AD9D-F543-ABDA-2D17E1730C95}"/>
              </a:ext>
            </a:extLst>
          </p:cNvPr>
          <p:cNvSpPr/>
          <p:nvPr/>
        </p:nvSpPr>
        <p:spPr>
          <a:xfrm>
            <a:off x="1054043" y="3177754"/>
            <a:ext cx="1335974" cy="68876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Audio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is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not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working</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on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my</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computer.</a:t>
            </a:r>
          </a:p>
        </p:txBody>
      </p:sp>
      <p:cxnSp>
        <p:nvCxnSpPr>
          <p:cNvPr id="7" name="Straight Connector 6">
            <a:extLst>
              <a:ext uri="{FF2B5EF4-FFF2-40B4-BE49-F238E27FC236}">
                <a16:creationId xmlns:a16="http://schemas.microsoft.com/office/drawing/2014/main" xmlns="" id="{CC275045-6752-4641-B7AA-0F66C2D4623B}"/>
              </a:ext>
            </a:extLst>
          </p:cNvPr>
          <p:cNvCxnSpPr>
            <a:cxnSpLocks/>
            <a:endCxn id="5" idx="0"/>
          </p:cNvCxnSpPr>
          <p:nvPr/>
        </p:nvCxnSpPr>
        <p:spPr>
          <a:xfrm>
            <a:off x="1722030" y="2371338"/>
            <a:ext cx="0" cy="806416"/>
          </a:xfrm>
          <a:prstGeom prst="line">
            <a:avLst/>
          </a:prstGeom>
          <a:ln w="57150">
            <a:solidFill>
              <a:srgbClr val="00B050"/>
            </a:solidFill>
            <a:prstDash val="solid"/>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xmlns="" id="{5139778D-E123-EB45-AD7B-478A5A41C3AC}"/>
              </a:ext>
            </a:extLst>
          </p:cNvPr>
          <p:cNvSpPr/>
          <p:nvPr/>
        </p:nvSpPr>
        <p:spPr>
          <a:xfrm>
            <a:off x="964150" y="1878411"/>
            <a:ext cx="1515761" cy="4929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My</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sound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has been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disabled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sp>
        <p:nvSpPr>
          <p:cNvPr id="12" name="Rectangle 11">
            <a:extLst>
              <a:ext uri="{FF2B5EF4-FFF2-40B4-BE49-F238E27FC236}">
                <a16:creationId xmlns:a16="http://schemas.microsoft.com/office/drawing/2014/main" xmlns="" id="{59A0882F-2436-B541-9CA5-B7A55E2447A2}"/>
              </a:ext>
            </a:extLst>
          </p:cNvPr>
          <p:cNvSpPr/>
          <p:nvPr/>
        </p:nvSpPr>
        <p:spPr>
          <a:xfrm>
            <a:off x="6361799" y="1983947"/>
            <a:ext cx="1564576" cy="49292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I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can’t</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access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my</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mailbox</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sp>
        <p:nvSpPr>
          <p:cNvPr id="13" name="Rectangle 12">
            <a:extLst>
              <a:ext uri="{FF2B5EF4-FFF2-40B4-BE49-F238E27FC236}">
                <a16:creationId xmlns:a16="http://schemas.microsoft.com/office/drawing/2014/main" xmlns="" id="{CA04B221-27DF-3B49-B324-2F09889CD55E}"/>
              </a:ext>
            </a:extLst>
          </p:cNvPr>
          <p:cNvSpPr/>
          <p:nvPr/>
        </p:nvSpPr>
        <p:spPr>
          <a:xfrm>
            <a:off x="6361799" y="3405241"/>
            <a:ext cx="1564576" cy="339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Outlook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is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broken</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sp>
        <p:nvSpPr>
          <p:cNvPr id="14" name="Rectangle 13">
            <a:extLst>
              <a:ext uri="{FF2B5EF4-FFF2-40B4-BE49-F238E27FC236}">
                <a16:creationId xmlns:a16="http://schemas.microsoft.com/office/drawing/2014/main" xmlns="" id="{69056AB5-0E19-1C48-AE96-193CEA827A15}"/>
              </a:ext>
            </a:extLst>
          </p:cNvPr>
          <p:cNvSpPr/>
          <p:nvPr/>
        </p:nvSpPr>
        <p:spPr>
          <a:xfrm>
            <a:off x="3786241" y="2347444"/>
            <a:ext cx="1564576" cy="81399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Pressing the power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button</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results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in a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loud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screeching</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sound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sp>
        <p:nvSpPr>
          <p:cNvPr id="15" name="Left-right Arrow 14">
            <a:extLst>
              <a:ext uri="{FF2B5EF4-FFF2-40B4-BE49-F238E27FC236}">
                <a16:creationId xmlns:a16="http://schemas.microsoft.com/office/drawing/2014/main" xmlns="" id="{EC995C7A-32B8-2142-B909-B011068EE46A}"/>
              </a:ext>
            </a:extLst>
          </p:cNvPr>
          <p:cNvSpPr/>
          <p:nvPr/>
        </p:nvSpPr>
        <p:spPr>
          <a:xfrm>
            <a:off x="3388911" y="4496050"/>
            <a:ext cx="794660" cy="316669"/>
          </a:xfrm>
          <a:prstGeom prst="lef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6" name="Oval 15">
            <a:extLst>
              <a:ext uri="{FF2B5EF4-FFF2-40B4-BE49-F238E27FC236}">
                <a16:creationId xmlns:a16="http://schemas.microsoft.com/office/drawing/2014/main" xmlns="" id="{D1695046-BBB3-0043-AD9A-3341AF4F8DDE}"/>
              </a:ext>
            </a:extLst>
          </p:cNvPr>
          <p:cNvSpPr/>
          <p:nvPr/>
        </p:nvSpPr>
        <p:spPr>
          <a:xfrm>
            <a:off x="4411433" y="4558703"/>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7" name="Oval 16">
            <a:extLst>
              <a:ext uri="{FF2B5EF4-FFF2-40B4-BE49-F238E27FC236}">
                <a16:creationId xmlns:a16="http://schemas.microsoft.com/office/drawing/2014/main" xmlns="" id="{35DBA359-A058-6D4C-86D5-6FD24919CC1A}"/>
              </a:ext>
            </a:extLst>
          </p:cNvPr>
          <p:cNvSpPr/>
          <p:nvPr/>
        </p:nvSpPr>
        <p:spPr>
          <a:xfrm>
            <a:off x="4803675" y="4564323"/>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8" name="Oval 17">
            <a:extLst>
              <a:ext uri="{FF2B5EF4-FFF2-40B4-BE49-F238E27FC236}">
                <a16:creationId xmlns:a16="http://schemas.microsoft.com/office/drawing/2014/main" xmlns="" id="{5542B424-6017-F549-B2AD-C79374FC3070}"/>
              </a:ext>
            </a:extLst>
          </p:cNvPr>
          <p:cNvSpPr/>
          <p:nvPr/>
        </p:nvSpPr>
        <p:spPr>
          <a:xfrm>
            <a:off x="5170935" y="4271078"/>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19" name="Oval 18">
            <a:extLst>
              <a:ext uri="{FF2B5EF4-FFF2-40B4-BE49-F238E27FC236}">
                <a16:creationId xmlns:a16="http://schemas.microsoft.com/office/drawing/2014/main" xmlns="" id="{7D3F1D0E-27A1-1F43-8F6D-D5873FE55F7F}"/>
              </a:ext>
            </a:extLst>
          </p:cNvPr>
          <p:cNvSpPr/>
          <p:nvPr/>
        </p:nvSpPr>
        <p:spPr>
          <a:xfrm>
            <a:off x="5170935" y="4768565"/>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Tree>
    <p:extLst>
      <p:ext uri="{BB962C8B-B14F-4D97-AF65-F5344CB8AC3E}">
        <p14:creationId xmlns:p14="http://schemas.microsoft.com/office/powerpoint/2010/main" xmlns="" val="21516034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3">
            <a:extLst>
              <a:ext uri="{FF2B5EF4-FFF2-40B4-BE49-F238E27FC236}">
                <a16:creationId xmlns:a16="http://schemas.microsoft.com/office/drawing/2014/main" xmlns="" id="{9E5A03B2-C51F-7F4A-A3D5-2B3CCB0C7271}"/>
              </a:ext>
            </a:extLst>
          </p:cNvPr>
          <p:cNvSpPr txBox="1">
            <a:spLocks/>
          </p:cNvSpPr>
          <p:nvPr/>
        </p:nvSpPr>
        <p:spPr>
          <a:xfrm>
            <a:off x="417600" y="900000"/>
            <a:ext cx="7887225" cy="3772939"/>
          </a:xfrm>
          <a:prstGeom prst="rect">
            <a:avLst/>
          </a:prstGeom>
        </p:spPr>
        <p:txBody>
          <a:bodyPr lIns="0" tIns="0" rIns="0" bIns="0">
            <a:normAutofit/>
          </a:bodyPr>
          <a:lstStyle>
            <a:lvl1pPr marL="0" indent="0" algn="l" defTabSz="914400" rtl="0" eaLnBrk="1" latinLnBrk="0" hangingPunct="1">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30400" indent="0" algn="l" defTabSz="914400" rtl="0" eaLnBrk="1" latinLnBrk="0" hangingPunct="1">
              <a:spcBef>
                <a:spcPts val="0"/>
              </a:spcBef>
              <a:spcAft>
                <a:spcPts val="600"/>
              </a:spcAft>
              <a:buFont typeface="Arial" panose="020B0604020202020204" pitchFamily="34" charset="0"/>
              <a:buNone/>
              <a:defRPr sz="1400" kern="1200">
                <a:solidFill>
                  <a:schemeClr val="tx2"/>
                </a:solidFill>
                <a:latin typeface="+mn-lt"/>
                <a:ea typeface="+mn-ea"/>
                <a:cs typeface="+mn-cs"/>
              </a:defRPr>
            </a:lvl2pPr>
            <a:lvl3pPr marL="462600" indent="0" algn="l" defTabSz="914400" rtl="0" eaLnBrk="1" latinLnBrk="0" hangingPunct="1">
              <a:spcBef>
                <a:spcPts val="0"/>
              </a:spcBef>
              <a:spcAft>
                <a:spcPts val="600"/>
              </a:spcAft>
              <a:buFont typeface="Arial" panose="020B0604020202020204" pitchFamily="34" charset="0"/>
              <a:buNone/>
              <a:defRPr sz="1200" kern="1200">
                <a:solidFill>
                  <a:schemeClr val="tx2"/>
                </a:solidFill>
                <a:latin typeface="+mn-lt"/>
                <a:ea typeface="+mn-ea"/>
                <a:cs typeface="+mn-cs"/>
              </a:defRPr>
            </a:lvl3pPr>
            <a:lvl4pPr marL="693000" indent="0" algn="l" defTabSz="914400" rtl="0" eaLnBrk="1" latinLnBrk="0" hangingPunct="1">
              <a:spcBef>
                <a:spcPts val="0"/>
              </a:spcBef>
              <a:spcAft>
                <a:spcPts val="600"/>
              </a:spcAft>
              <a:buFont typeface="Arial" panose="020B0604020202020204" pitchFamily="34" charset="0"/>
              <a:buNone/>
              <a:defRPr sz="1000" kern="1200">
                <a:solidFill>
                  <a:schemeClr val="tx2"/>
                </a:solidFill>
                <a:latin typeface="+mn-lt"/>
                <a:ea typeface="+mn-ea"/>
                <a:cs typeface="+mn-cs"/>
              </a:defRPr>
            </a:lvl4pPr>
            <a:lvl5pPr marL="923400" indent="0" algn="l" defTabSz="914400" rtl="0" eaLnBrk="1" latinLnBrk="0" hangingPunct="1">
              <a:spcBef>
                <a:spcPts val="0"/>
              </a:spcBef>
              <a:spcAft>
                <a:spcPts val="600"/>
              </a:spcAft>
              <a:buFont typeface="Arial" panose="020B0604020202020204" pitchFamily="34" charset="0"/>
              <a:buNone/>
              <a:defRPr sz="800" kern="1200">
                <a:solidFill>
                  <a:schemeClr val="tx2"/>
                </a:solidFill>
                <a:latin typeface="+mn-lt"/>
                <a:ea typeface="+mn-ea"/>
                <a:cs typeface="+mn-cs"/>
              </a:defRPr>
            </a:lvl5pPr>
            <a:lvl6pPr marL="1382400" indent="-228600" algn="l" defTabSz="914400" rtl="0" eaLnBrk="1" latinLnBrk="0" hangingPunct="1">
              <a:spcBef>
                <a:spcPts val="0"/>
              </a:spcBef>
              <a:spcAft>
                <a:spcPts val="600"/>
              </a:spcAft>
              <a:buFont typeface="Nokia Pure Text" panose="020B0503020202020204" pitchFamily="34" charset="0"/>
              <a:buChar char="‒"/>
              <a:defRPr sz="800" kern="1200" baseline="0">
                <a:solidFill>
                  <a:schemeClr val="tx2"/>
                </a:solidFill>
                <a:latin typeface="+mn-lt"/>
                <a:ea typeface="+mn-ea"/>
                <a:cs typeface="+mn-cs"/>
              </a:defRPr>
            </a:lvl6pPr>
            <a:lvl7pPr marL="1612800" indent="-228600" algn="l" defTabSz="914400" rtl="0" eaLnBrk="1" latinLnBrk="0" hangingPunct="1">
              <a:spcBef>
                <a:spcPts val="0"/>
              </a:spcBef>
              <a:spcAft>
                <a:spcPts val="600"/>
              </a:spcAft>
              <a:buFont typeface="Arial" panose="020B0604020202020204" pitchFamily="34" charset="0"/>
              <a:buChar char="•"/>
              <a:defRPr sz="700" kern="1200">
                <a:solidFill>
                  <a:schemeClr val="tx2"/>
                </a:solidFill>
                <a:latin typeface="+mn-lt"/>
                <a:ea typeface="+mn-ea"/>
                <a:cs typeface="+mn-cs"/>
              </a:defRPr>
            </a:lvl7pPr>
            <a:lvl8pPr marL="1843200" indent="-228600" algn="l" defTabSz="914400" rtl="0" eaLnBrk="1" latinLnBrk="0" hangingPunct="1">
              <a:spcBef>
                <a:spcPts val="0"/>
              </a:spcBef>
              <a:spcAft>
                <a:spcPts val="600"/>
              </a:spcAft>
              <a:buFont typeface="Arial" panose="020B0604020202020204" pitchFamily="34" charset="0"/>
              <a:buChar char="•"/>
              <a:defRPr sz="600" kern="1200">
                <a:solidFill>
                  <a:schemeClr val="tx2"/>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1135"/>
                </a:solidFill>
                <a:effectLst/>
                <a:uLnTx/>
                <a:uFillTx/>
                <a:latin typeface="Nokia Pure Text Light"/>
                <a:ea typeface="+mn-ea"/>
                <a:cs typeface="+mn-cs"/>
              </a:rPr>
              <a:t>Knowing clusters makes it possible to infer some of the links:</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001135"/>
              </a:solidFill>
              <a:effectLst/>
              <a:uLnTx/>
              <a:uFillTx/>
              <a:latin typeface="Nokia Pure Text Light"/>
              <a:ea typeface="+mn-ea"/>
              <a:cs typeface="+mn-cs"/>
            </a:endParaRPr>
          </a:p>
        </p:txBody>
      </p:sp>
      <p:sp>
        <p:nvSpPr>
          <p:cNvPr id="4" name="Rectangle 3">
            <a:extLst>
              <a:ext uri="{FF2B5EF4-FFF2-40B4-BE49-F238E27FC236}">
                <a16:creationId xmlns:a16="http://schemas.microsoft.com/office/drawing/2014/main" xmlns="" id="{2577D383-C61A-014F-9C7B-7C0A33E3B08D}"/>
              </a:ext>
            </a:extLst>
          </p:cNvPr>
          <p:cNvSpPr/>
          <p:nvPr/>
        </p:nvSpPr>
        <p:spPr>
          <a:xfrm>
            <a:off x="824459" y="1461541"/>
            <a:ext cx="1791325" cy="2585803"/>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r>
              <a:rPr lang="x-none" sz="1200" dirty="0"/>
              <a:t>Cluster 1</a:t>
            </a:r>
          </a:p>
        </p:txBody>
      </p:sp>
      <p:sp>
        <p:nvSpPr>
          <p:cNvPr id="2" name="Text Placeholder 1">
            <a:extLst>
              <a:ext uri="{FF2B5EF4-FFF2-40B4-BE49-F238E27FC236}">
                <a16:creationId xmlns:a16="http://schemas.microsoft.com/office/drawing/2014/main" xmlns="" id="{83073941-BF27-4458-B869-27824D7DA072}"/>
              </a:ext>
            </a:extLst>
          </p:cNvPr>
          <p:cNvSpPr>
            <a:spLocks noGrp="1"/>
          </p:cNvSpPr>
          <p:nvPr>
            <p:ph type="body" sz="quarter" idx="11"/>
          </p:nvPr>
        </p:nvSpPr>
        <p:spPr>
          <a:prstGeom prst="rect">
            <a:avLst/>
          </a:prstGeom>
        </p:spPr>
        <p:txBody>
          <a:bodyPr/>
          <a:lstStyle/>
          <a:p>
            <a:r>
              <a:rPr lang="en-GB" dirty="0"/>
              <a:t>Construction</a:t>
            </a:r>
            <a:endParaRPr lang="en-US" dirty="0"/>
          </a:p>
        </p:txBody>
      </p:sp>
      <p:sp>
        <p:nvSpPr>
          <p:cNvPr id="3" name="Text Placeholder 2">
            <a:extLst>
              <a:ext uri="{FF2B5EF4-FFF2-40B4-BE49-F238E27FC236}">
                <a16:creationId xmlns:a16="http://schemas.microsoft.com/office/drawing/2014/main" xmlns="" id="{201DE4D2-1F1D-41E8-8FF1-FF68DB8D658F}"/>
              </a:ext>
            </a:extLst>
          </p:cNvPr>
          <p:cNvSpPr>
            <a:spLocks noGrp="1"/>
          </p:cNvSpPr>
          <p:nvPr>
            <p:ph type="body" sz="quarter" idx="12"/>
          </p:nvPr>
        </p:nvSpPr>
        <p:spPr>
          <a:xfrm>
            <a:off x="417600" y="280800"/>
            <a:ext cx="8308800" cy="309600"/>
          </a:xfrm>
          <a:prstGeom prst="rect">
            <a:avLst/>
          </a:prstGeom>
        </p:spPr>
        <p:txBody>
          <a:bodyPr/>
          <a:lstStyle/>
          <a:p>
            <a:r>
              <a:rPr lang="en-GB" dirty="0"/>
              <a:t>Graph formalism</a:t>
            </a:r>
            <a:endParaRPr lang="en-US" dirty="0"/>
          </a:p>
        </p:txBody>
      </p:sp>
      <p:sp>
        <p:nvSpPr>
          <p:cNvPr id="5" name="Rectangle 4">
            <a:extLst>
              <a:ext uri="{FF2B5EF4-FFF2-40B4-BE49-F238E27FC236}">
                <a16:creationId xmlns:a16="http://schemas.microsoft.com/office/drawing/2014/main" xmlns="" id="{01B48173-AD9D-F543-ABDA-2D17E1730C95}"/>
              </a:ext>
            </a:extLst>
          </p:cNvPr>
          <p:cNvSpPr/>
          <p:nvPr/>
        </p:nvSpPr>
        <p:spPr>
          <a:xfrm>
            <a:off x="1054043" y="3177754"/>
            <a:ext cx="1335974" cy="68876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Audio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is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not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working</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on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my</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computer.</a:t>
            </a:r>
          </a:p>
        </p:txBody>
      </p:sp>
      <p:cxnSp>
        <p:nvCxnSpPr>
          <p:cNvPr id="7" name="Straight Connector 6">
            <a:extLst>
              <a:ext uri="{FF2B5EF4-FFF2-40B4-BE49-F238E27FC236}">
                <a16:creationId xmlns:a16="http://schemas.microsoft.com/office/drawing/2014/main" xmlns="" id="{CC275045-6752-4641-B7AA-0F66C2D4623B}"/>
              </a:ext>
            </a:extLst>
          </p:cNvPr>
          <p:cNvCxnSpPr>
            <a:cxnSpLocks/>
            <a:endCxn id="5" idx="0"/>
          </p:cNvCxnSpPr>
          <p:nvPr/>
        </p:nvCxnSpPr>
        <p:spPr>
          <a:xfrm>
            <a:off x="1722030" y="2371338"/>
            <a:ext cx="0" cy="806416"/>
          </a:xfrm>
          <a:prstGeom prst="line">
            <a:avLst/>
          </a:prstGeom>
          <a:ln w="57150">
            <a:solidFill>
              <a:srgbClr val="00B050"/>
            </a:solidFill>
            <a:prstDash val="solid"/>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xmlns="" id="{59A0882F-2436-B541-9CA5-B7A55E2447A2}"/>
              </a:ext>
            </a:extLst>
          </p:cNvPr>
          <p:cNvSpPr/>
          <p:nvPr/>
        </p:nvSpPr>
        <p:spPr>
          <a:xfrm>
            <a:off x="6361799" y="1983947"/>
            <a:ext cx="1564576" cy="49292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I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can’t</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access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my</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mailbox</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sp>
        <p:nvSpPr>
          <p:cNvPr id="13" name="Rectangle 12">
            <a:extLst>
              <a:ext uri="{FF2B5EF4-FFF2-40B4-BE49-F238E27FC236}">
                <a16:creationId xmlns:a16="http://schemas.microsoft.com/office/drawing/2014/main" xmlns="" id="{CA04B221-27DF-3B49-B324-2F09889CD55E}"/>
              </a:ext>
            </a:extLst>
          </p:cNvPr>
          <p:cNvSpPr/>
          <p:nvPr/>
        </p:nvSpPr>
        <p:spPr>
          <a:xfrm>
            <a:off x="6361799" y="3405241"/>
            <a:ext cx="1564576" cy="339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Outlook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is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broken</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sp>
        <p:nvSpPr>
          <p:cNvPr id="17" name="TextBox 16">
            <a:extLst>
              <a:ext uri="{FF2B5EF4-FFF2-40B4-BE49-F238E27FC236}">
                <a16:creationId xmlns:a16="http://schemas.microsoft.com/office/drawing/2014/main" xmlns="" id="{9BDC1202-CF43-E244-8283-89323FA2D4AF}"/>
              </a:ext>
            </a:extLst>
          </p:cNvPr>
          <p:cNvSpPr txBox="1"/>
          <p:nvPr/>
        </p:nvSpPr>
        <p:spPr>
          <a:xfrm>
            <a:off x="3110568" y="2124874"/>
            <a:ext cx="201881" cy="309600"/>
          </a:xfrm>
          <a:prstGeom prst="rect">
            <a:avLst/>
          </a:prstGeom>
          <a:noFill/>
        </p:spPr>
        <p:txBody>
          <a:bodyPr wrap="none" lIns="72000" tIns="72000" rIns="72000" bIns="72000" rtlCol="0">
            <a:noAutofit/>
          </a:bodyPr>
          <a:lstStyle/>
          <a:p>
            <a:pPr marL="0" marR="0" lvl="0" indent="0" algn="l"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001135"/>
                </a:solidFill>
                <a:effectLst/>
                <a:uLnTx/>
                <a:uFillTx/>
                <a:latin typeface="Nokia Pure Text Light"/>
                <a:ea typeface="+mn-ea"/>
                <a:cs typeface="+mn-cs"/>
              </a:rPr>
              <a:t>?</a:t>
            </a:r>
          </a:p>
        </p:txBody>
      </p:sp>
      <p:cxnSp>
        <p:nvCxnSpPr>
          <p:cNvPr id="18" name="Straight Connector 17">
            <a:extLst>
              <a:ext uri="{FF2B5EF4-FFF2-40B4-BE49-F238E27FC236}">
                <a16:creationId xmlns:a16="http://schemas.microsoft.com/office/drawing/2014/main" xmlns="" id="{D489883F-36B3-C34B-93A4-CF38B0FDE72A}"/>
              </a:ext>
            </a:extLst>
          </p:cNvPr>
          <p:cNvCxnSpPr>
            <a:cxnSpLocks/>
          </p:cNvCxnSpPr>
          <p:nvPr/>
        </p:nvCxnSpPr>
        <p:spPr>
          <a:xfrm>
            <a:off x="2352688" y="2061148"/>
            <a:ext cx="1634696" cy="779488"/>
          </a:xfrm>
          <a:prstGeom prst="line">
            <a:avLst/>
          </a:prstGeom>
          <a:ln w="57150">
            <a:solidFill>
              <a:schemeClr val="accent1"/>
            </a:solidFill>
            <a:prstDash val="sysDash"/>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xmlns="" id="{9C4DEDC4-D33F-E246-999D-94359531D1C5}"/>
              </a:ext>
            </a:extLst>
          </p:cNvPr>
          <p:cNvSpPr/>
          <p:nvPr/>
        </p:nvSpPr>
        <p:spPr>
          <a:xfrm>
            <a:off x="3786241" y="2347444"/>
            <a:ext cx="1564576" cy="81399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Pressing the power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button</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results</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in a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loud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screeching</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sound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sp>
        <p:nvSpPr>
          <p:cNvPr id="14" name="Left-right Arrow 13">
            <a:extLst>
              <a:ext uri="{FF2B5EF4-FFF2-40B4-BE49-F238E27FC236}">
                <a16:creationId xmlns:a16="http://schemas.microsoft.com/office/drawing/2014/main" xmlns="" id="{96891917-D1BA-C64E-ABB6-ADF0A0C81EC3}"/>
              </a:ext>
            </a:extLst>
          </p:cNvPr>
          <p:cNvSpPr/>
          <p:nvPr/>
        </p:nvSpPr>
        <p:spPr>
          <a:xfrm>
            <a:off x="3388911" y="4496050"/>
            <a:ext cx="794660" cy="316669"/>
          </a:xfrm>
          <a:prstGeom prst="lef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23" name="Oval 22">
            <a:extLst>
              <a:ext uri="{FF2B5EF4-FFF2-40B4-BE49-F238E27FC236}">
                <a16:creationId xmlns:a16="http://schemas.microsoft.com/office/drawing/2014/main" xmlns="" id="{E56D16AF-3DEA-AE45-80FF-91AF0FBB1D84}"/>
              </a:ext>
            </a:extLst>
          </p:cNvPr>
          <p:cNvSpPr/>
          <p:nvPr/>
        </p:nvSpPr>
        <p:spPr>
          <a:xfrm>
            <a:off x="4411433" y="456289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24" name="Oval 23">
            <a:extLst>
              <a:ext uri="{FF2B5EF4-FFF2-40B4-BE49-F238E27FC236}">
                <a16:creationId xmlns:a16="http://schemas.microsoft.com/office/drawing/2014/main" xmlns="" id="{DDFA29FB-9D62-5148-B4D8-5FAF96FE3CCD}"/>
              </a:ext>
            </a:extLst>
          </p:cNvPr>
          <p:cNvSpPr/>
          <p:nvPr/>
        </p:nvSpPr>
        <p:spPr>
          <a:xfrm>
            <a:off x="4803675" y="4568517"/>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25" name="Oval 24">
            <a:extLst>
              <a:ext uri="{FF2B5EF4-FFF2-40B4-BE49-F238E27FC236}">
                <a16:creationId xmlns:a16="http://schemas.microsoft.com/office/drawing/2014/main" xmlns="" id="{5E992EF7-4CC1-F946-B0A5-6292E3233246}"/>
              </a:ext>
            </a:extLst>
          </p:cNvPr>
          <p:cNvSpPr/>
          <p:nvPr/>
        </p:nvSpPr>
        <p:spPr>
          <a:xfrm>
            <a:off x="5170935" y="4275272"/>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sp>
        <p:nvSpPr>
          <p:cNvPr id="26" name="Oval 25">
            <a:extLst>
              <a:ext uri="{FF2B5EF4-FFF2-40B4-BE49-F238E27FC236}">
                <a16:creationId xmlns:a16="http://schemas.microsoft.com/office/drawing/2014/main" xmlns="" id="{11249389-8AE8-A14E-8C53-D494C128EBB7}"/>
              </a:ext>
            </a:extLst>
          </p:cNvPr>
          <p:cNvSpPr/>
          <p:nvPr/>
        </p:nvSpPr>
        <p:spPr>
          <a:xfrm>
            <a:off x="5170935" y="4772759"/>
            <a:ext cx="179882" cy="17988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algn="l">
              <a:spcAft>
                <a:spcPts val="300"/>
              </a:spcAft>
              <a:buSzPct val="100000"/>
            </a:pPr>
            <a:endParaRPr lang="x-none" sz="1200" dirty="0"/>
          </a:p>
        </p:txBody>
      </p:sp>
      <p:cxnSp>
        <p:nvCxnSpPr>
          <p:cNvPr id="27" name="Straight Connector 26">
            <a:extLst>
              <a:ext uri="{FF2B5EF4-FFF2-40B4-BE49-F238E27FC236}">
                <a16:creationId xmlns:a16="http://schemas.microsoft.com/office/drawing/2014/main" xmlns="" id="{1FED665C-85EC-E046-BE80-C869814D2D4E}"/>
              </a:ext>
            </a:extLst>
          </p:cNvPr>
          <p:cNvCxnSpPr>
            <a:cxnSpLocks/>
            <a:stCxn id="23" idx="6"/>
          </p:cNvCxnSpPr>
          <p:nvPr/>
        </p:nvCxnSpPr>
        <p:spPr>
          <a:xfrm>
            <a:off x="4591315" y="4652838"/>
            <a:ext cx="195077" cy="937"/>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xmlns="" id="{5139778D-E123-EB45-AD7B-478A5A41C3AC}"/>
              </a:ext>
            </a:extLst>
          </p:cNvPr>
          <p:cNvSpPr/>
          <p:nvPr/>
        </p:nvSpPr>
        <p:spPr>
          <a:xfrm>
            <a:off x="964150" y="1878411"/>
            <a:ext cx="1515761" cy="4929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300"/>
              </a:spcAft>
              <a:buClrTx/>
              <a:buSzPct val="100000"/>
              <a:buFontTx/>
              <a:buNone/>
              <a:tabLst/>
              <a:defRPr/>
            </a:pP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My</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sound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 has been </a:t>
            </a:r>
            <a:r>
              <a:rPr kumimoji="0" lang="fr-FR" sz="1200" b="0" i="0" u="none" strike="noStrike" kern="1200" cap="none" spc="0" normalizeH="0" baseline="0" noProof="0" dirty="0" err="1">
                <a:ln>
                  <a:noFill/>
                </a:ln>
                <a:solidFill>
                  <a:srgbClr val="FFFFFF"/>
                </a:solidFill>
                <a:effectLst/>
                <a:uLnTx/>
                <a:uFillTx/>
                <a:latin typeface="Nokia Pure Text Light"/>
                <a:ea typeface="+mn-ea"/>
                <a:cs typeface="+mn-cs"/>
              </a:rPr>
              <a:t>disabled</a:t>
            </a:r>
            <a:r>
              <a:rPr kumimoji="0" lang="fr-FR" sz="1200" b="0" i="0" u="none" strike="noStrike" kern="1200" cap="none" spc="0" normalizeH="0" baseline="0" noProof="0" dirty="0">
                <a:ln>
                  <a:noFill/>
                </a:ln>
                <a:solidFill>
                  <a:srgbClr val="FFFFFF"/>
                </a:solidFill>
                <a:effectLst/>
                <a:uLnTx/>
                <a:uFillTx/>
                <a:latin typeface="Nokia Pure Text Light"/>
                <a:ea typeface="+mn-ea"/>
                <a:cs typeface="+mn-cs"/>
              </a:rPr>
              <a:t>.</a:t>
            </a:r>
          </a:p>
        </p:txBody>
      </p:sp>
    </p:spTree>
    <p:extLst>
      <p:ext uri="{BB962C8B-B14F-4D97-AF65-F5344CB8AC3E}">
        <p14:creationId xmlns:p14="http://schemas.microsoft.com/office/powerpoint/2010/main" xmlns="" val="1813149235"/>
      </p:ext>
    </p:extLst>
  </p:cSld>
  <p:clrMapOvr>
    <a:masterClrMapping/>
  </p:clrMapOvr>
</p:sld>
</file>

<file path=ppt/theme/theme1.xml><?xml version="1.0" encoding="utf-8"?>
<a:theme xmlns:a="http://schemas.openxmlformats.org/drawingml/2006/main" name="1 White Master">
  <a:themeElements>
    <a:clrScheme name="C 2018 Nokia">
      <a:dk1>
        <a:srgbClr val="124191"/>
      </a:dk1>
      <a:lt1>
        <a:srgbClr val="FFFFFF"/>
      </a:lt1>
      <a:dk2>
        <a:srgbClr val="001135"/>
      </a:dk2>
      <a:lt2>
        <a:srgbClr val="4D5766"/>
      </a:lt2>
      <a:accent1>
        <a:srgbClr val="98A2AE"/>
      </a:accent1>
      <a:accent2>
        <a:srgbClr val="BEC8D2"/>
      </a:accent2>
      <a:accent3>
        <a:srgbClr val="00C9FF"/>
      </a:accent3>
      <a:accent4>
        <a:srgbClr val="FF3154"/>
      </a:accent4>
      <a:accent5>
        <a:srgbClr val="FFFB00"/>
      </a:accent5>
      <a:accent6>
        <a:srgbClr val="4BDD33"/>
      </a:accent6>
      <a:hlink>
        <a:srgbClr val="124191"/>
      </a:hlink>
      <a:folHlink>
        <a:srgbClr val="001135"/>
      </a:folHlink>
    </a:clrScheme>
    <a:fontScheme name="Nokia 2018">
      <a:majorFont>
        <a:latin typeface="Nokia Pure Headline Light"/>
        <a:ea typeface=""/>
        <a:cs typeface=""/>
      </a:majorFont>
      <a:minorFont>
        <a:latin typeface="Nokia Pure Text 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defPPr algn="l">
          <a:spcAft>
            <a:spcPts val="300"/>
          </a:spcAft>
          <a:buSzPct val="100000"/>
          <a:defRPr sz="1200"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w="3175"/>
      </a:spPr>
      <a:bodyPr/>
      <a:lstStyle/>
      <a:style>
        <a:lnRef idx="1">
          <a:schemeClr val="accent1"/>
        </a:lnRef>
        <a:fillRef idx="0">
          <a:schemeClr val="accent1"/>
        </a:fillRef>
        <a:effectRef idx="0">
          <a:schemeClr val="accent1"/>
        </a:effectRef>
        <a:fontRef idx="minor">
          <a:schemeClr val="tx1"/>
        </a:fontRef>
      </a:style>
    </a:lnDef>
    <a:txDef>
      <a:spPr>
        <a:noFill/>
      </a:spPr>
      <a:bodyPr wrap="square" lIns="72000" tIns="72000" rIns="72000" bIns="72000" rtlCol="0">
        <a:noAutofit/>
      </a:bodyPr>
      <a:lstStyle>
        <a:defPPr algn="l">
          <a:spcAft>
            <a:spcPts val="300"/>
          </a:spcAft>
          <a:buSzPct val="100000"/>
          <a:defRPr sz="1200" dirty="0" smtClean="0">
            <a:solidFill>
              <a:schemeClr val="tx2"/>
            </a:solidFill>
          </a:defRPr>
        </a:defPPr>
      </a:lstStyle>
    </a:txDef>
  </a:objectDefaults>
  <a:extraClrSchemeLst/>
  <a:extLst>
    <a:ext uri="{05A4C25C-085E-4340-85A3-A5531E510DB2}">
      <thm15:themeFamily xmlns:thm15="http://schemas.microsoft.com/office/thememl/2012/main" xmlns="" name="Arial PowerPoint" id="{939B24C9-4BD0-480F-9E18-6ACD150E5DF9}" vid="{B21F5B1E-839D-4426-B039-339BA03E5371}"/>
    </a:ext>
  </a:extLst>
</a:theme>
</file>

<file path=ppt/theme/theme2.xml><?xml version="1.0" encoding="utf-8"?>
<a:theme xmlns:a="http://schemas.openxmlformats.org/drawingml/2006/main" name="2_White">
  <a:themeElements>
    <a:clrScheme name="C 2018 Nokia">
      <a:dk1>
        <a:srgbClr val="124191"/>
      </a:dk1>
      <a:lt1>
        <a:srgbClr val="FFFFFF"/>
      </a:lt1>
      <a:dk2>
        <a:srgbClr val="001135"/>
      </a:dk2>
      <a:lt2>
        <a:srgbClr val="4D5766"/>
      </a:lt2>
      <a:accent1>
        <a:srgbClr val="98A2AE"/>
      </a:accent1>
      <a:accent2>
        <a:srgbClr val="BEC8D2"/>
      </a:accent2>
      <a:accent3>
        <a:srgbClr val="00C9FF"/>
      </a:accent3>
      <a:accent4>
        <a:srgbClr val="FF3154"/>
      </a:accent4>
      <a:accent5>
        <a:srgbClr val="FFFB00"/>
      </a:accent5>
      <a:accent6>
        <a:srgbClr val="4BDD33"/>
      </a:accent6>
      <a:hlink>
        <a:srgbClr val="124191"/>
      </a:hlink>
      <a:folHlink>
        <a:srgbClr val="001135"/>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Arial PowerPoint" id="{939B24C9-4BD0-480F-9E18-6ACD150E5DF9}" vid="{698E7050-917A-4410-AD65-321ADD4443D8}"/>
    </a:ext>
  </a:extLst>
</a:theme>
</file>

<file path=ppt/theme/theme3.xml><?xml version="1.0" encoding="utf-8"?>
<a:theme xmlns:a="http://schemas.openxmlformats.org/drawingml/2006/main" name="3_Blue">
  <a:themeElements>
    <a:clrScheme name="C 2018 Nokia">
      <a:dk1>
        <a:srgbClr val="124191"/>
      </a:dk1>
      <a:lt1>
        <a:srgbClr val="FFFFFF"/>
      </a:lt1>
      <a:dk2>
        <a:srgbClr val="001135"/>
      </a:dk2>
      <a:lt2>
        <a:srgbClr val="4D5766"/>
      </a:lt2>
      <a:accent1>
        <a:srgbClr val="98A2AE"/>
      </a:accent1>
      <a:accent2>
        <a:srgbClr val="BEC8D2"/>
      </a:accent2>
      <a:accent3>
        <a:srgbClr val="00C9FF"/>
      </a:accent3>
      <a:accent4>
        <a:srgbClr val="FF3154"/>
      </a:accent4>
      <a:accent5>
        <a:srgbClr val="FFFB00"/>
      </a:accent5>
      <a:accent6>
        <a:srgbClr val="4BDD33"/>
      </a:accent6>
      <a:hlink>
        <a:srgbClr val="124191"/>
      </a:hlink>
      <a:folHlink>
        <a:srgbClr val="001135"/>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Arial PowerPoint" id="{939B24C9-4BD0-480F-9E18-6ACD150E5DF9}" vid="{391DAB73-0D4D-463D-9FB2-77ED06CABB1A}"/>
    </a:ext>
  </a:extLst>
</a:theme>
</file>

<file path=ppt/theme/theme4.xml><?xml version="1.0" encoding="utf-8"?>
<a:theme xmlns:a="http://schemas.openxmlformats.org/drawingml/2006/main" name="4_Blue End Slide">
  <a:themeElements>
    <a:clrScheme name="C 2018 Nokia">
      <a:dk1>
        <a:srgbClr val="124191"/>
      </a:dk1>
      <a:lt1>
        <a:srgbClr val="FFFFFF"/>
      </a:lt1>
      <a:dk2>
        <a:srgbClr val="001135"/>
      </a:dk2>
      <a:lt2>
        <a:srgbClr val="4D5766"/>
      </a:lt2>
      <a:accent1>
        <a:srgbClr val="98A2AE"/>
      </a:accent1>
      <a:accent2>
        <a:srgbClr val="BEC8D2"/>
      </a:accent2>
      <a:accent3>
        <a:srgbClr val="00C9FF"/>
      </a:accent3>
      <a:accent4>
        <a:srgbClr val="FF3154"/>
      </a:accent4>
      <a:accent5>
        <a:srgbClr val="FFFB00"/>
      </a:accent5>
      <a:accent6>
        <a:srgbClr val="4BDD33"/>
      </a:accent6>
      <a:hlink>
        <a:srgbClr val="124191"/>
      </a:hlink>
      <a:folHlink>
        <a:srgbClr val="001135"/>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Arial PowerPoint" id="{939B24C9-4BD0-480F-9E18-6ACD150E5DF9}" vid="{17667942-424D-49F2-A019-AA32B627B3ED}"/>
    </a:ext>
  </a:extLst>
</a:theme>
</file>

<file path=ppt/theme/theme5.xml><?xml version="1.0" encoding="utf-8"?>
<a:theme xmlns:a="http://schemas.openxmlformats.org/drawingml/2006/main" name="5_White End Slide">
  <a:themeElements>
    <a:clrScheme name="C 2018 Nokia">
      <a:dk1>
        <a:srgbClr val="124191"/>
      </a:dk1>
      <a:lt1>
        <a:srgbClr val="FFFFFF"/>
      </a:lt1>
      <a:dk2>
        <a:srgbClr val="001135"/>
      </a:dk2>
      <a:lt2>
        <a:srgbClr val="4D5766"/>
      </a:lt2>
      <a:accent1>
        <a:srgbClr val="98A2AE"/>
      </a:accent1>
      <a:accent2>
        <a:srgbClr val="BEC8D2"/>
      </a:accent2>
      <a:accent3>
        <a:srgbClr val="00C9FF"/>
      </a:accent3>
      <a:accent4>
        <a:srgbClr val="FF3154"/>
      </a:accent4>
      <a:accent5>
        <a:srgbClr val="FFFB00"/>
      </a:accent5>
      <a:accent6>
        <a:srgbClr val="4BDD33"/>
      </a:accent6>
      <a:hlink>
        <a:srgbClr val="124191"/>
      </a:hlink>
      <a:folHlink>
        <a:srgbClr val="001135"/>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Arial PowerPoint" id="{939B24C9-4BD0-480F-9E18-6ACD150E5DF9}" vid="{F591DF1E-79D7-4228-A65F-EFECC0B52914}"/>
    </a:ext>
  </a:extLst>
</a:theme>
</file>

<file path=ppt/theme/theme6.xml><?xml version="1.0" encoding="utf-8"?>
<a:theme xmlns:a="http://schemas.openxmlformats.org/drawingml/2006/main" name="6_Gray">
  <a:themeElements>
    <a:clrScheme name="C 2018 Nokia">
      <a:dk1>
        <a:srgbClr val="124191"/>
      </a:dk1>
      <a:lt1>
        <a:srgbClr val="FFFFFF"/>
      </a:lt1>
      <a:dk2>
        <a:srgbClr val="001135"/>
      </a:dk2>
      <a:lt2>
        <a:srgbClr val="4D5766"/>
      </a:lt2>
      <a:accent1>
        <a:srgbClr val="98A2AE"/>
      </a:accent1>
      <a:accent2>
        <a:srgbClr val="BEC8D2"/>
      </a:accent2>
      <a:accent3>
        <a:srgbClr val="00C9FF"/>
      </a:accent3>
      <a:accent4>
        <a:srgbClr val="FF3154"/>
      </a:accent4>
      <a:accent5>
        <a:srgbClr val="FFFB00"/>
      </a:accent5>
      <a:accent6>
        <a:srgbClr val="4BDD33"/>
      </a:accent6>
      <a:hlink>
        <a:srgbClr val="124191"/>
      </a:hlink>
      <a:folHlink>
        <a:srgbClr val="001135"/>
      </a:folHlink>
    </a:clrScheme>
    <a:fontScheme name="C 2018 Nokia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Arial PowerPoint" id="{939B24C9-4BD0-480F-9E18-6ACD150E5DF9}" vid="{9FC961DA-514C-495E-8462-8F3132FB4834}"/>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mso-contentType ?>
<customXsn xmlns="http://schemas.microsoft.com/office/2006/metadata/customXsn">
  <xsnLocation/>
  <cached>True</cached>
  <openByDefault>True</openByDefault>
  <xsnScope/>
</customXsn>
</file>

<file path=customXml/item2.xml><?xml version="1.0" encoding="utf-8"?>
<p:properties xmlns:p="http://schemas.microsoft.com/office/2006/metadata/properties" xmlns:xsi="http://www.w3.org/2001/XMLSchema-instance" xmlns:pc="http://schemas.microsoft.com/office/infopath/2007/PartnerControls">
  <documentManagement>
    <Owner xmlns="71c5aaf6-e6ce-465b-b873-5148d2a4c105">Spen Spencer</Owner>
    <DocumentType xmlns="71c5aaf6-e6ce-465b-b873-5148d2a4c105">Description</DocumentType>
    <NokiaConfidentiality xmlns="71c5aaf6-e6ce-465b-b873-5148d2a4c105">Nokia Internal Use</NokiaConfidentiality>
    <HideFromDelve xmlns="71c5aaf6-e6ce-465b-b873-5148d2a4c105">false</HideFromDelve>
    <_dlc_DocId xmlns="71c5aaf6-e6ce-465b-b873-5148d2a4c105">QBI5PMBIL2NS-1242730160-2506</_dlc_DocId>
    <_dlc_DocIdUrl xmlns="71c5aaf6-e6ce-465b-b873-5148d2a4c105">
      <Url>https://nokia.sharepoint.com/sites/brandstore/_layouts/15/DocIdRedir.aspx?ID=QBI5PMBIL2NS-1242730160-2506</Url>
      <Description>QBI5PMBIL2NS-1242730160-2506</Description>
    </_dlc_DocIdUrl>
  </documentManagement>
</p:properti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SharedContentType xmlns="Microsoft.SharePoint.Taxonomy.ContentTypeSync" SourceId="34c87397-5fc1-491e-85e7-d6110dbe9cbd" ContentTypeId="0x010100CE50E52E7543470BBDD3827FE50C59CB" PreviousValue="false"/>
</file>

<file path=customXml/item6.xml><?xml version="1.0" encoding="utf-8"?>
<ct:contentTypeSchema xmlns:ct="http://schemas.microsoft.com/office/2006/metadata/contentType" xmlns:ma="http://schemas.microsoft.com/office/2006/metadata/properties/metaAttributes" ct:_="" ma:_="" ma:contentTypeName="Nokia Document" ma:contentTypeID="0x010100CE50E52E7543470BBDD3827FE50C59CB00F28B616FD8C77D40956A924538277F24" ma:contentTypeVersion="26" ma:contentTypeDescription="Create Nokia Word Document" ma:contentTypeScope="" ma:versionID="e748e768b5f12442eb78c8be45fb97e9">
  <xsd:schema xmlns:xsd="http://www.w3.org/2001/XMLSchema" xmlns:xs="http://www.w3.org/2001/XMLSchema" xmlns:p="http://schemas.microsoft.com/office/2006/metadata/properties" xmlns:ns2="71c5aaf6-e6ce-465b-b873-5148d2a4c105" targetNamespace="http://schemas.microsoft.com/office/2006/metadata/properties" ma:root="true" ma:fieldsID="d227a082cf3b963ed6b37ce080f4d67b" ns2:_="">
    <xsd:import namespace="71c5aaf6-e6ce-465b-b873-5148d2a4c105"/>
    <xsd:element name="properties">
      <xsd:complexType>
        <xsd:sequence>
          <xsd:element name="documentManagement">
            <xsd:complexType>
              <xsd:all>
                <xsd:element ref="ns2:DocumentType" minOccurs="0"/>
                <xsd:element ref="ns2:NokiaConfidentiality" minOccurs="0"/>
                <xsd:element ref="ns2:Owner" minOccurs="0"/>
                <xsd:element ref="ns2:_dlc_DocId" minOccurs="0"/>
                <xsd:element ref="ns2:_dlc_DocIdUrl" minOccurs="0"/>
                <xsd:element ref="ns2:_dlc_DocIdPersistId" minOccurs="0"/>
                <xsd:element ref="ns2:HideFromDelv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DocumentType" ma:index="8" nillable="true" ma:displayName="Document Type" ma:default="Description" ma:description="Document type specifies the content of the document" ma:format="Dropdown" ma:internalName="DocumentType" ma:readOnly="false">
      <xsd:simpleType>
        <xsd:restriction base="dms:Choice">
          <xsd:enumeration value="Policy"/>
          <xsd:enumeration value="Strategy"/>
          <xsd:enumeration value="Objectives / Targets"/>
          <xsd:enumeration value="Plan / Schedule"/>
          <xsd:enumeration value="Governance"/>
          <xsd:enumeration value="Organization"/>
          <xsd:enumeration value="Review Material"/>
          <xsd:enumeration value="Communication"/>
          <xsd:enumeration value="Minutes"/>
          <xsd:enumeration value="Training"/>
          <xsd:enumeration value="Standard Operating Procedure"/>
          <xsd:enumeration value="Process / Procedure / Standard"/>
          <xsd:enumeration value="Guideline / Manual / Instruction"/>
          <xsd:enumeration value="Description"/>
          <xsd:enumeration value="Form / Template"/>
          <xsd:enumeration value="Checklist"/>
          <xsd:enumeration value="Bid / Offer"/>
          <xsd:enumeration value="Contract / Order"/>
          <xsd:enumeration value="List"/>
          <xsd:enumeration value="Roadmap"/>
          <xsd:enumeration value="Requirement / Specification"/>
          <xsd:enumeration value="Design"/>
          <xsd:enumeration value="Concept / Proposal"/>
          <xsd:enumeration value="Measurement / KPI"/>
          <xsd:enumeration value="Report"/>
          <xsd:enumeration value="Best Practice / Lessons Learnt"/>
          <xsd:enumeration value="Analysis / Assessment"/>
          <xsd:enumeration value="Survey"/>
        </xsd:restriction>
      </xsd:simpleType>
    </xsd:element>
    <xsd:element name="NokiaConfidentiality" ma:index="9" nillable="true" ma:displayName="Nokia Confidentiality" ma:default="Nokia Internal Use" ma:format="Dropdown" ma:internalName="NokiaConfidentiality" ma:readOnly="false">
      <xsd:simpleType>
        <xsd:restriction base="dms:Choice">
          <xsd:enumeration value="Nokia Internal Use"/>
          <xsd:enumeration value="Confidential"/>
          <xsd:enumeration value="Secret"/>
          <xsd:enumeration value="Public"/>
        </xsd:restriction>
      </xsd:simpleType>
    </xsd:element>
    <xsd:element name="Owner" ma:index="10" nillable="true" ma:displayName="Owner" ma:description="Owner identifies the person or group who owns the document (default value is the same as the Creator of the document)" ma:internalName="Owner">
      <xsd:simpleType>
        <xsd:restriction base="dms:Text"/>
      </xsd:simpleType>
    </xsd:element>
    <xsd:element name="_dlc_DocId" ma:index="11" nillable="true" ma:displayName="Document ID Value" ma:description="The value of the document ID assigned to this item." ma:internalName="_dlc_DocId" ma:readOnly="true">
      <xsd:simpleType>
        <xsd:restriction base="dms:Text"/>
      </xsd:simpleType>
    </xsd:element>
    <xsd:element name="_dlc_DocIdUrl" ma:index="1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3" nillable="true" ma:displayName="Persist ID" ma:description="Keep ID on add." ma:hidden="true" ma:internalName="_dlc_DocIdPersistId" ma:readOnly="true">
      <xsd:simpleType>
        <xsd:restriction base="dms:Boolean"/>
      </xsd:simpleType>
    </xsd:element>
    <xsd:element name="HideFromDelve" ma:index="14" nillable="true" ma:displayName="HideFromDelve" ma:default="0" ma:internalName="HideFromDelv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06B585C-9154-4F1B-AF9E-1B4DA51510B0}">
  <ds:schemaRefs>
    <ds:schemaRef ds:uri="http://schemas.microsoft.com/office/2006/metadata/customXsn"/>
  </ds:schemaRefs>
</ds:datastoreItem>
</file>

<file path=customXml/itemProps2.xml><?xml version="1.0" encoding="utf-8"?>
<ds:datastoreItem xmlns:ds="http://schemas.openxmlformats.org/officeDocument/2006/customXml" ds:itemID="{20D4A66B-DEAE-463E-8C8B-FF06495953F4}">
  <ds:schemaRefs>
    <ds:schemaRef ds:uri="http://purl.org/dc/terms/"/>
    <ds:schemaRef ds:uri="http://schemas.microsoft.com/office/2006/documentManagement/types"/>
    <ds:schemaRef ds:uri="http://schemas.microsoft.com/office/infopath/2007/PartnerControls"/>
    <ds:schemaRef ds:uri="http://purl.org/dc/elements/1.1/"/>
    <ds:schemaRef ds:uri="http://schemas.microsoft.com/office/2006/metadata/properties"/>
    <ds:schemaRef ds:uri="71c5aaf6-e6ce-465b-b873-5148d2a4c105"/>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DD3CC528-8A83-417D-8E48-262EADC89A31}">
  <ds:schemaRefs>
    <ds:schemaRef ds:uri="http://schemas.microsoft.com/sharepoint/events"/>
  </ds:schemaRefs>
</ds:datastoreItem>
</file>

<file path=customXml/itemProps4.xml><?xml version="1.0" encoding="utf-8"?>
<ds:datastoreItem xmlns:ds="http://schemas.openxmlformats.org/officeDocument/2006/customXml" ds:itemID="{05EE7FE0-8D3B-406F-A079-721BE1FE8AD0}">
  <ds:schemaRefs>
    <ds:schemaRef ds:uri="http://schemas.microsoft.com/sharepoint/v3/contenttype/forms"/>
  </ds:schemaRefs>
</ds:datastoreItem>
</file>

<file path=customXml/itemProps5.xml><?xml version="1.0" encoding="utf-8"?>
<ds:datastoreItem xmlns:ds="http://schemas.openxmlformats.org/officeDocument/2006/customXml" ds:itemID="{3136FEAD-34D8-42DC-9C7F-9C06F25555CB}">
  <ds:schemaRefs>
    <ds:schemaRef ds:uri="Microsoft.SharePoint.Taxonomy.ContentTypeSync"/>
  </ds:schemaRefs>
</ds:datastoreItem>
</file>

<file path=customXml/itemProps6.xml><?xml version="1.0" encoding="utf-8"?>
<ds:datastoreItem xmlns:ds="http://schemas.openxmlformats.org/officeDocument/2006/customXml" ds:itemID="{A0D050D2-7392-48AE-A1B1-6D5F06E8AE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Arial PowerPoint</Template>
  <TotalTime>6224</TotalTime>
  <Words>1688</Words>
  <Application>Microsoft Macintosh PowerPoint</Application>
  <PresentationFormat>Affichage à l'écran (16:9)</PresentationFormat>
  <Paragraphs>322</Paragraphs>
  <Slides>32</Slides>
  <Notes>0</Notes>
  <HiddenSlides>0</HiddenSlides>
  <MMClips>0</MMClips>
  <ScaleCrop>false</ScaleCrop>
  <HeadingPairs>
    <vt:vector size="4" baseType="variant">
      <vt:variant>
        <vt:lpstr>Thème</vt:lpstr>
      </vt:variant>
      <vt:variant>
        <vt:i4>6</vt:i4>
      </vt:variant>
      <vt:variant>
        <vt:lpstr>Titres des diapositives</vt:lpstr>
      </vt:variant>
      <vt:variant>
        <vt:i4>32</vt:i4>
      </vt:variant>
    </vt:vector>
  </HeadingPairs>
  <TitlesOfParts>
    <vt:vector size="38" baseType="lpstr">
      <vt:lpstr>1 White Master</vt:lpstr>
      <vt:lpstr>2_White</vt:lpstr>
      <vt:lpstr>3_Blue</vt:lpstr>
      <vt:lpstr>4_Blue End Slide</vt:lpstr>
      <vt:lpstr>5_White End Slide</vt:lpstr>
      <vt:lpstr>6_Gray</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Quentin LUTZ</dc:creator>
  <cp:lastModifiedBy>François Durand</cp:lastModifiedBy>
  <cp:revision>229</cp:revision>
  <dcterms:created xsi:type="dcterms:W3CDTF">2019-03-10T20:15:44Z</dcterms:created>
  <dcterms:modified xsi:type="dcterms:W3CDTF">2021-04-13T08:02:28Z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0x010100CE50E52E7543470BBDD3827FE50C59CB00F28B616FD8C77D40956A924538277F24</vt:lpwstr>
  </property>
  <property fmtid="{D5CDD505-2E9C-101B-9397-08002B2CF9AE}" pid="3" name="_dlc_DocIdItemGuid">
    <vt:lpwstr>76d6d332-1a86-48b6-a897-41698f14002a</vt:lpwstr>
  </property>
  <property fmtid="{D5CDD505-2E9C-101B-9397-08002B2CF9AE}" pid="4" name="SharedWithUsers">
    <vt:lpwstr>31786;#Esirgen, Tuba (Nokia - TR/Ankara);#35101;#Jaeger, Daniel (Nokia - ZA/Centurion);#17827;#Marischi, Gustavo (Nokia - AR/Buenos Aires);#23594;#Moreno Santos, Juan (Nokia - ES/Madrid);#26371;#Mazzei, Agnese (Nokia - DE/Munich);#8960;#Tan, Janice (Nokia</vt:lpwstr>
  </property>
</Properties>
</file>